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8" r:id="rId2"/>
    <p:sldMasterId id="2147483823" r:id="rId3"/>
    <p:sldMasterId id="2147483829" r:id="rId4"/>
    <p:sldMasterId id="2147483831" r:id="rId5"/>
    <p:sldMasterId id="2147483833" r:id="rId6"/>
  </p:sldMasterIdLst>
  <p:notesMasterIdLst>
    <p:notesMasterId r:id="rId75"/>
  </p:notesMasterIdLst>
  <p:sldIdLst>
    <p:sldId id="895" r:id="rId7"/>
    <p:sldId id="894" r:id="rId8"/>
    <p:sldId id="896" r:id="rId9"/>
    <p:sldId id="900" r:id="rId10"/>
    <p:sldId id="899" r:id="rId11"/>
    <p:sldId id="901" r:id="rId12"/>
    <p:sldId id="902" r:id="rId13"/>
    <p:sldId id="953" r:id="rId14"/>
    <p:sldId id="897" r:id="rId15"/>
    <p:sldId id="912" r:id="rId16"/>
    <p:sldId id="957" r:id="rId17"/>
    <p:sldId id="907" r:id="rId18"/>
    <p:sldId id="904" r:id="rId19"/>
    <p:sldId id="906" r:id="rId20"/>
    <p:sldId id="915" r:id="rId21"/>
    <p:sldId id="905" r:id="rId22"/>
    <p:sldId id="916" r:id="rId23"/>
    <p:sldId id="914" r:id="rId24"/>
    <p:sldId id="926" r:id="rId25"/>
    <p:sldId id="925" r:id="rId26"/>
    <p:sldId id="940" r:id="rId27"/>
    <p:sldId id="954" r:id="rId28"/>
    <p:sldId id="913" r:id="rId29"/>
    <p:sldId id="920" r:id="rId30"/>
    <p:sldId id="909" r:id="rId31"/>
    <p:sldId id="919" r:id="rId32"/>
    <p:sldId id="910" r:id="rId33"/>
    <p:sldId id="903" r:id="rId34"/>
    <p:sldId id="908" r:id="rId35"/>
    <p:sldId id="928" r:id="rId36"/>
    <p:sldId id="918" r:id="rId37"/>
    <p:sldId id="911" r:id="rId38"/>
    <p:sldId id="921" r:id="rId39"/>
    <p:sldId id="922" r:id="rId40"/>
    <p:sldId id="955" r:id="rId41"/>
    <p:sldId id="898" r:id="rId42"/>
    <p:sldId id="963" r:id="rId43"/>
    <p:sldId id="961" r:id="rId44"/>
    <p:sldId id="959" r:id="rId45"/>
    <p:sldId id="960" r:id="rId46"/>
    <p:sldId id="962" r:id="rId47"/>
    <p:sldId id="958" r:id="rId48"/>
    <p:sldId id="927" r:id="rId49"/>
    <p:sldId id="923" r:id="rId50"/>
    <p:sldId id="929" r:id="rId51"/>
    <p:sldId id="930" r:id="rId52"/>
    <p:sldId id="931" r:id="rId53"/>
    <p:sldId id="932" r:id="rId54"/>
    <p:sldId id="933" r:id="rId55"/>
    <p:sldId id="934" r:id="rId56"/>
    <p:sldId id="936" r:id="rId57"/>
    <p:sldId id="937" r:id="rId58"/>
    <p:sldId id="938" r:id="rId59"/>
    <p:sldId id="941" r:id="rId60"/>
    <p:sldId id="939" r:id="rId61"/>
    <p:sldId id="942" r:id="rId62"/>
    <p:sldId id="943" r:id="rId63"/>
    <p:sldId id="944" r:id="rId64"/>
    <p:sldId id="945" r:id="rId65"/>
    <p:sldId id="946" r:id="rId66"/>
    <p:sldId id="948" r:id="rId67"/>
    <p:sldId id="947" r:id="rId68"/>
    <p:sldId id="949" r:id="rId69"/>
    <p:sldId id="950" r:id="rId70"/>
    <p:sldId id="952" r:id="rId71"/>
    <p:sldId id="951" r:id="rId72"/>
    <p:sldId id="956" r:id="rId73"/>
    <p:sldId id="874" r:id="rId74"/>
  </p:sldIdLst>
  <p:sldSz cx="9144000" cy="6858000" type="screen4x3"/>
  <p:notesSz cx="6858000" cy="9144000"/>
  <p:defaultTextStyle>
    <a:defPPr>
      <a:defRPr lang="en-US"/>
    </a:defPPr>
    <a:lvl1pPr algn="l" rtl="0" fontAlgn="base">
      <a:spcBef>
        <a:spcPct val="0"/>
      </a:spcBef>
      <a:spcAft>
        <a:spcPct val="0"/>
      </a:spcAft>
      <a:defRPr sz="2200" kern="1200">
        <a:solidFill>
          <a:schemeClr val="hlink"/>
        </a:solidFill>
        <a:latin typeface="Arial" charset="0"/>
        <a:ea typeface="+mn-ea"/>
        <a:cs typeface="Arial" charset="0"/>
      </a:defRPr>
    </a:lvl1pPr>
    <a:lvl2pPr marL="457200" algn="l" rtl="0" fontAlgn="base">
      <a:spcBef>
        <a:spcPct val="0"/>
      </a:spcBef>
      <a:spcAft>
        <a:spcPct val="0"/>
      </a:spcAft>
      <a:defRPr sz="2200" kern="1200">
        <a:solidFill>
          <a:schemeClr val="hlink"/>
        </a:solidFill>
        <a:latin typeface="Arial" charset="0"/>
        <a:ea typeface="+mn-ea"/>
        <a:cs typeface="Arial" charset="0"/>
      </a:defRPr>
    </a:lvl2pPr>
    <a:lvl3pPr marL="914400" algn="l" rtl="0" fontAlgn="base">
      <a:spcBef>
        <a:spcPct val="0"/>
      </a:spcBef>
      <a:spcAft>
        <a:spcPct val="0"/>
      </a:spcAft>
      <a:defRPr sz="2200" kern="1200">
        <a:solidFill>
          <a:schemeClr val="hlink"/>
        </a:solidFill>
        <a:latin typeface="Arial" charset="0"/>
        <a:ea typeface="+mn-ea"/>
        <a:cs typeface="Arial" charset="0"/>
      </a:defRPr>
    </a:lvl3pPr>
    <a:lvl4pPr marL="1371600" algn="l" rtl="0" fontAlgn="base">
      <a:spcBef>
        <a:spcPct val="0"/>
      </a:spcBef>
      <a:spcAft>
        <a:spcPct val="0"/>
      </a:spcAft>
      <a:defRPr sz="2200" kern="1200">
        <a:solidFill>
          <a:schemeClr val="hlink"/>
        </a:solidFill>
        <a:latin typeface="Arial" charset="0"/>
        <a:ea typeface="+mn-ea"/>
        <a:cs typeface="Arial" charset="0"/>
      </a:defRPr>
    </a:lvl4pPr>
    <a:lvl5pPr marL="1828800" algn="l" rtl="0" fontAlgn="base">
      <a:spcBef>
        <a:spcPct val="0"/>
      </a:spcBef>
      <a:spcAft>
        <a:spcPct val="0"/>
      </a:spcAft>
      <a:defRPr sz="2200" kern="1200">
        <a:solidFill>
          <a:schemeClr val="hlink"/>
        </a:solidFill>
        <a:latin typeface="Arial" charset="0"/>
        <a:ea typeface="+mn-ea"/>
        <a:cs typeface="Arial" charset="0"/>
      </a:defRPr>
    </a:lvl5pPr>
    <a:lvl6pPr marL="2286000" algn="l" defTabSz="914400" rtl="0" eaLnBrk="1" latinLnBrk="0" hangingPunct="1">
      <a:defRPr sz="2200" kern="1200">
        <a:solidFill>
          <a:schemeClr val="hlink"/>
        </a:solidFill>
        <a:latin typeface="Arial" charset="0"/>
        <a:ea typeface="+mn-ea"/>
        <a:cs typeface="Arial" charset="0"/>
      </a:defRPr>
    </a:lvl6pPr>
    <a:lvl7pPr marL="2743200" algn="l" defTabSz="914400" rtl="0" eaLnBrk="1" latinLnBrk="0" hangingPunct="1">
      <a:defRPr sz="2200" kern="1200">
        <a:solidFill>
          <a:schemeClr val="hlink"/>
        </a:solidFill>
        <a:latin typeface="Arial" charset="0"/>
        <a:ea typeface="+mn-ea"/>
        <a:cs typeface="Arial" charset="0"/>
      </a:defRPr>
    </a:lvl7pPr>
    <a:lvl8pPr marL="3200400" algn="l" defTabSz="914400" rtl="0" eaLnBrk="1" latinLnBrk="0" hangingPunct="1">
      <a:defRPr sz="2200" kern="1200">
        <a:solidFill>
          <a:schemeClr val="hlink"/>
        </a:solidFill>
        <a:latin typeface="Arial" charset="0"/>
        <a:ea typeface="+mn-ea"/>
        <a:cs typeface="Arial" charset="0"/>
      </a:defRPr>
    </a:lvl8pPr>
    <a:lvl9pPr marL="3657600" algn="l" defTabSz="914400" rtl="0" eaLnBrk="1" latinLnBrk="0" hangingPunct="1">
      <a:defRPr sz="2200" kern="1200">
        <a:solidFill>
          <a:schemeClr val="hlink"/>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33CC33"/>
    <a:srgbClr val="6F2F6F"/>
    <a:srgbClr val="FF0000"/>
    <a:srgbClr val="FFCC99"/>
    <a:srgbClr val="FFFFFF"/>
    <a:srgbClr val="FF6600"/>
    <a:srgbClr val="FFCC00"/>
    <a:srgbClr val="00FF00"/>
    <a:srgbClr val="99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80331" autoAdjust="0"/>
  </p:normalViewPr>
  <p:slideViewPr>
    <p:cSldViewPr snapToGrid="0">
      <p:cViewPr varScale="1">
        <p:scale>
          <a:sx n="122" d="100"/>
          <a:sy n="122" d="100"/>
        </p:scale>
        <p:origin x="1950" y="90"/>
      </p:cViewPr>
      <p:guideLst>
        <p:guide orient="horz" pos="2160"/>
        <p:guide pos="2880"/>
      </p:guideLst>
    </p:cSldViewPr>
  </p:slideViewPr>
  <p:outlineViewPr>
    <p:cViewPr>
      <p:scale>
        <a:sx n="33" d="100"/>
        <a:sy n="33" d="100"/>
      </p:scale>
      <p:origin x="0" y="918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p:scale>
          <a:sx n="80" d="100"/>
          <a:sy n="80" d="100"/>
        </p:scale>
        <p:origin x="-1152" y="123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defRPr sz="1200">
                <a:solidFill>
                  <a:schemeClr val="tx1"/>
                </a:solidFill>
                <a:latin typeface="Calibri"/>
                <a:ea typeface="+mn-ea"/>
                <a:cs typeface="+mn-cs"/>
              </a:defRPr>
            </a:lvl1pPr>
          </a:lstStyle>
          <a:p>
            <a:pPr>
              <a:defRPr/>
            </a:pPr>
            <a:endParaRPr lang="en-US"/>
          </a:p>
        </p:txBody>
      </p:sp>
      <p:sp>
        <p:nvSpPr>
          <p:cNvPr id="8195" name="Rectangle 3"/>
          <p:cNvSpPr>
            <a:spLocks noGrp="1" noChangeArrowheads="1"/>
          </p:cNvSpPr>
          <p:nvPr>
            <p:ph type="dt" idx="1"/>
          </p:nvPr>
        </p:nvSpPr>
        <p:spPr bwMode="auto">
          <a:xfrm>
            <a:off x="3884613"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200">
                <a:solidFill>
                  <a:schemeClr val="tx1"/>
                </a:solidFill>
                <a:latin typeface="Calibri"/>
                <a:ea typeface="+mn-ea"/>
                <a:cs typeface="+mn-cs"/>
              </a:defRPr>
            </a:lvl1pPr>
          </a:lstStyle>
          <a:p>
            <a:pPr>
              <a:defRPr/>
            </a:pPr>
            <a:endParaRPr lang="en-US"/>
          </a:p>
        </p:txBody>
      </p:sp>
      <p:sp>
        <p:nvSpPr>
          <p:cNvPr id="307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685800" y="4343400"/>
            <a:ext cx="5486400" cy="4114800"/>
          </a:xfrm>
          <a:prstGeom prst="rect">
            <a:avLst/>
          </a:prstGeom>
          <a:noFill/>
          <a:ln>
            <a:noFill/>
          </a:ln>
          <a:effectLst/>
          <a:extLst/>
        </p:spPr>
        <p:txBody>
          <a:bodyPr vert="horz" wrap="square" lIns="91440" tIns="45720" rIns="91440" bIns="45720" numCol="1" anchor="t" anchorCtr="0" compatLnSpc="1">
            <a:prstTxWarp prst="textNoShape">
              <a:avLst/>
            </a:prstTxWarp>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defRPr sz="1200">
                <a:solidFill>
                  <a:schemeClr val="tx1"/>
                </a:solidFill>
                <a:latin typeface="Calibri"/>
                <a:ea typeface="+mn-ea"/>
                <a:cs typeface="+mn-cs"/>
              </a:defRPr>
            </a:lvl1pPr>
          </a:lstStyle>
          <a:p>
            <a:pPr>
              <a:defRPr/>
            </a:pPr>
            <a:endParaRPr lang="en-US"/>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200">
                <a:solidFill>
                  <a:schemeClr val="tx1"/>
                </a:solidFill>
                <a:latin typeface="Calibri" pitchFamily="34" charset="0"/>
              </a:defRPr>
            </a:lvl1pPr>
          </a:lstStyle>
          <a:p>
            <a:pPr>
              <a:defRPr/>
            </a:pPr>
            <a:fld id="{610E84DC-AC70-477C-A719-88B422435B90}" type="slidenum">
              <a:rPr lang="he-IL"/>
              <a:pPr>
                <a:defRPr/>
              </a:pPr>
              <a:t>‹#›</a:t>
            </a:fld>
            <a:endParaRPr lang="en-US"/>
          </a:p>
        </p:txBody>
      </p:sp>
    </p:spTree>
    <p:extLst>
      <p:ext uri="{BB962C8B-B14F-4D97-AF65-F5344CB8AC3E}">
        <p14:creationId xmlns:p14="http://schemas.microsoft.com/office/powerpoint/2010/main" val="105353269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a:ea typeface="Calibri"/>
        <a:cs typeface="Calibri"/>
      </a:defRPr>
    </a:lvl1pPr>
    <a:lvl2pPr marL="457200" algn="l" rtl="0" eaLnBrk="0" fontAlgn="base" hangingPunct="0">
      <a:spcBef>
        <a:spcPct val="30000"/>
      </a:spcBef>
      <a:spcAft>
        <a:spcPct val="0"/>
      </a:spcAft>
      <a:defRPr sz="1200" kern="1200">
        <a:solidFill>
          <a:schemeClr val="tx1"/>
        </a:solidFill>
        <a:latin typeface="Calibri"/>
        <a:ea typeface="Calibri"/>
        <a:cs typeface="Calibri"/>
      </a:defRPr>
    </a:lvl2pPr>
    <a:lvl3pPr marL="914400" algn="l" rtl="0" eaLnBrk="0" fontAlgn="base" hangingPunct="0">
      <a:spcBef>
        <a:spcPct val="30000"/>
      </a:spcBef>
      <a:spcAft>
        <a:spcPct val="0"/>
      </a:spcAft>
      <a:defRPr sz="1200" kern="1200">
        <a:solidFill>
          <a:schemeClr val="tx1"/>
        </a:solidFill>
        <a:latin typeface="Calibri"/>
        <a:ea typeface="Calibri"/>
        <a:cs typeface="Calibri"/>
      </a:defRPr>
    </a:lvl3pPr>
    <a:lvl4pPr marL="1371600" algn="l" rtl="0" eaLnBrk="0" fontAlgn="base" hangingPunct="0">
      <a:spcBef>
        <a:spcPct val="30000"/>
      </a:spcBef>
      <a:spcAft>
        <a:spcPct val="0"/>
      </a:spcAft>
      <a:defRPr sz="1200" kern="1200">
        <a:solidFill>
          <a:schemeClr val="tx1"/>
        </a:solidFill>
        <a:latin typeface="Calibri"/>
        <a:ea typeface="Calibri"/>
        <a:cs typeface="Calibri"/>
      </a:defRPr>
    </a:lvl4pPr>
    <a:lvl5pPr marL="1828800" algn="l" rtl="0" eaLnBrk="0" fontAlgn="base" hangingPunct="0">
      <a:spcBef>
        <a:spcPct val="30000"/>
      </a:spcBef>
      <a:spcAft>
        <a:spcPct val="0"/>
      </a:spcAft>
      <a:defRPr sz="1200" kern="1200">
        <a:solidFill>
          <a:schemeClr val="tx1"/>
        </a:solidFill>
        <a:latin typeface="Calibri"/>
        <a:ea typeface="Calibri"/>
        <a:cs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91F774EB-AC54-4957-82E4-38E7B8B7244A}" type="slidenum">
              <a:rPr lang="he-IL" sz="1200">
                <a:solidFill>
                  <a:schemeClr val="tx1"/>
                </a:solidFill>
                <a:latin typeface="Calibri" pitchFamily="34" charset="0"/>
              </a:rPr>
              <a:pPr algn="r"/>
              <a:t>1</a:t>
            </a:fld>
            <a:endParaRPr lang="en-US" sz="1200">
              <a:solidFill>
                <a:schemeClr val="tx1"/>
              </a:solidFill>
              <a:latin typeface="Calibri" pitchFamily="34"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p:spPr>
        <p:txBody>
          <a:bodyPr/>
          <a:lstStyle/>
          <a:p>
            <a:endParaRPr lang="en-US" smtClean="0">
              <a:latin typeface="Calibri" pitchFamily="34" charset="0"/>
            </a:endParaRPr>
          </a:p>
        </p:txBody>
      </p:sp>
    </p:spTree>
    <p:extLst>
      <p:ext uri="{BB962C8B-B14F-4D97-AF65-F5344CB8AC3E}">
        <p14:creationId xmlns:p14="http://schemas.microsoft.com/office/powerpoint/2010/main" val="27326399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big-data-ppt2"/>
          <p:cNvPicPr>
            <a:picLocks noChangeAspect="1" noChangeArrowheads="1"/>
          </p:cNvPicPr>
          <p:nvPr userDrawn="1"/>
        </p:nvPicPr>
        <p:blipFill>
          <a:blip r:embed="rId2"/>
          <a:srcRect/>
          <a:stretch>
            <a:fillRect/>
          </a:stretch>
        </p:blipFill>
        <p:spPr bwMode="auto">
          <a:xfrm>
            <a:off x="288925" y="3671888"/>
            <a:ext cx="8570913" cy="2217737"/>
          </a:xfrm>
          <a:prstGeom prst="rect">
            <a:avLst/>
          </a:prstGeom>
          <a:noFill/>
          <a:ln w="9525">
            <a:noFill/>
            <a:miter lim="800000"/>
            <a:headEnd/>
            <a:tailEnd/>
          </a:ln>
        </p:spPr>
      </p:pic>
      <p:sp>
        <p:nvSpPr>
          <p:cNvPr id="5" name="Line 5"/>
          <p:cNvSpPr>
            <a:spLocks noChangeShapeType="1"/>
          </p:cNvSpPr>
          <p:nvPr/>
        </p:nvSpPr>
        <p:spPr bwMode="auto">
          <a:xfrm flipV="1">
            <a:off x="274638" y="1050925"/>
            <a:ext cx="8594725" cy="0"/>
          </a:xfrm>
          <a:prstGeom prst="line">
            <a:avLst/>
          </a:prstGeom>
          <a:noFill/>
          <a:ln w="9525">
            <a:solidFill>
              <a:schemeClr val="tx1"/>
            </a:solidFill>
            <a:round/>
            <a:headEnd/>
            <a:tailEnd/>
          </a:ln>
        </p:spPr>
        <p:txBody>
          <a:bodyPr/>
          <a:lstStyle/>
          <a:p>
            <a:pPr>
              <a:defRPr/>
            </a:pPr>
            <a:endParaRPr lang="en-US" dirty="0">
              <a:latin typeface="Calibri"/>
              <a:ea typeface="Calibri"/>
              <a:cs typeface="Calibri"/>
            </a:endParaRPr>
          </a:p>
        </p:txBody>
      </p:sp>
      <p:pic>
        <p:nvPicPr>
          <p:cNvPr id="6" name="Picture 6" descr="R120_G137_B251-200"/>
          <p:cNvPicPr>
            <a:picLocks noChangeAspect="1" noChangeArrowheads="1"/>
          </p:cNvPicPr>
          <p:nvPr/>
        </p:nvPicPr>
        <p:blipFill>
          <a:blip r:embed="rId3"/>
          <a:srcRect/>
          <a:stretch>
            <a:fillRect/>
          </a:stretch>
        </p:blipFill>
        <p:spPr bwMode="auto">
          <a:xfrm>
            <a:off x="8280400" y="684213"/>
            <a:ext cx="588963" cy="236537"/>
          </a:xfrm>
          <a:prstGeom prst="rect">
            <a:avLst/>
          </a:prstGeom>
          <a:noFill/>
          <a:ln w="9525">
            <a:noFill/>
            <a:miter lim="800000"/>
            <a:headEnd/>
            <a:tailEnd/>
          </a:ln>
        </p:spPr>
      </p:pic>
      <p:grpSp>
        <p:nvGrpSpPr>
          <p:cNvPr id="7" name="Group 7"/>
          <p:cNvGrpSpPr>
            <a:grpSpLocks/>
          </p:cNvGrpSpPr>
          <p:nvPr/>
        </p:nvGrpSpPr>
        <p:grpSpPr bwMode="auto">
          <a:xfrm>
            <a:off x="274638" y="3665538"/>
            <a:ext cx="8594725" cy="2233612"/>
            <a:chOff x="160" y="2308"/>
            <a:chExt cx="5437" cy="1399"/>
          </a:xfrm>
        </p:grpSpPr>
        <p:sp>
          <p:nvSpPr>
            <p:cNvPr id="8" name="Rectangle 8"/>
            <p:cNvSpPr>
              <a:spLocks noChangeArrowheads="1"/>
            </p:cNvSpPr>
            <p:nvPr/>
          </p:nvSpPr>
          <p:spPr bwMode="auto">
            <a:xfrm>
              <a:off x="160" y="2308"/>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9" name="Rectangle 9"/>
            <p:cNvSpPr>
              <a:spLocks noChangeArrowheads="1"/>
            </p:cNvSpPr>
            <p:nvPr/>
          </p:nvSpPr>
          <p:spPr bwMode="auto">
            <a:xfrm>
              <a:off x="160" y="2862"/>
              <a:ext cx="858" cy="289"/>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0" name="Rectangle 10"/>
            <p:cNvSpPr>
              <a:spLocks noChangeArrowheads="1"/>
            </p:cNvSpPr>
            <p:nvPr/>
          </p:nvSpPr>
          <p:spPr bwMode="auto">
            <a:xfrm>
              <a:off x="160" y="3419"/>
              <a:ext cx="269"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1" name="Rectangle 11"/>
            <p:cNvSpPr>
              <a:spLocks noChangeArrowheads="1"/>
            </p:cNvSpPr>
            <p:nvPr/>
          </p:nvSpPr>
          <p:spPr bwMode="auto">
            <a:xfrm>
              <a:off x="4739" y="2308"/>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2" name="Rectangle 12"/>
            <p:cNvSpPr>
              <a:spLocks noChangeArrowheads="1"/>
            </p:cNvSpPr>
            <p:nvPr/>
          </p:nvSpPr>
          <p:spPr bwMode="auto">
            <a:xfrm>
              <a:off x="4739" y="2862"/>
              <a:ext cx="858" cy="289"/>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3" name="Rectangle 13"/>
            <p:cNvSpPr>
              <a:spLocks noChangeArrowheads="1"/>
            </p:cNvSpPr>
            <p:nvPr/>
          </p:nvSpPr>
          <p:spPr bwMode="auto">
            <a:xfrm>
              <a:off x="5328" y="3419"/>
              <a:ext cx="269"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4" name="Freeform 14"/>
            <p:cNvSpPr>
              <a:spLocks/>
            </p:cNvSpPr>
            <p:nvPr/>
          </p:nvSpPr>
          <p:spPr bwMode="auto">
            <a:xfrm>
              <a:off x="1305" y="2308"/>
              <a:ext cx="2862" cy="288"/>
            </a:xfrm>
            <a:custGeom>
              <a:avLst/>
              <a:gdLst>
                <a:gd name="T0" fmla="*/ 0 w 2880"/>
                <a:gd name="T1" fmla="*/ 0 h 288"/>
                <a:gd name="T2" fmla="*/ 0 w 2880"/>
                <a:gd name="T3" fmla="*/ 288 h 288"/>
                <a:gd name="T4" fmla="*/ 2739 w 2880"/>
                <a:gd name="T5" fmla="*/ 288 h 288"/>
                <a:gd name="T6" fmla="*/ 2699 w 2880"/>
                <a:gd name="T7" fmla="*/ 256 h 288"/>
                <a:gd name="T8" fmla="*/ 2530 w 2880"/>
                <a:gd name="T9" fmla="*/ 134 h 288"/>
                <a:gd name="T10" fmla="*/ 2310 w 2880"/>
                <a:gd name="T11" fmla="*/ 46 h 288"/>
                <a:gd name="T12" fmla="*/ 2121 w 2880"/>
                <a:gd name="T13" fmla="*/ 10 h 288"/>
                <a:gd name="T14" fmla="*/ 2008 w 2880"/>
                <a:gd name="T15" fmla="*/ 0 h 288"/>
                <a:gd name="T16" fmla="*/ 0 w 2880"/>
                <a:gd name="T17" fmla="*/ 0 h 2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880" h="288">
                  <a:moveTo>
                    <a:pt x="0" y="0"/>
                  </a:moveTo>
                  <a:lnTo>
                    <a:pt x="0" y="288"/>
                  </a:lnTo>
                  <a:lnTo>
                    <a:pt x="2880" y="288"/>
                  </a:lnTo>
                  <a:lnTo>
                    <a:pt x="2838" y="256"/>
                  </a:lnTo>
                  <a:cubicBezTo>
                    <a:pt x="2838" y="256"/>
                    <a:pt x="2728" y="169"/>
                    <a:pt x="2660" y="134"/>
                  </a:cubicBezTo>
                  <a:cubicBezTo>
                    <a:pt x="2592" y="99"/>
                    <a:pt x="2502" y="67"/>
                    <a:pt x="2430" y="46"/>
                  </a:cubicBezTo>
                  <a:cubicBezTo>
                    <a:pt x="2358" y="25"/>
                    <a:pt x="2283" y="18"/>
                    <a:pt x="2230" y="10"/>
                  </a:cubicBezTo>
                  <a:lnTo>
                    <a:pt x="2112" y="0"/>
                  </a:lnTo>
                  <a:lnTo>
                    <a:pt x="0" y="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5" name="Freeform 15"/>
            <p:cNvSpPr>
              <a:spLocks/>
            </p:cNvSpPr>
            <p:nvPr/>
          </p:nvSpPr>
          <p:spPr bwMode="auto">
            <a:xfrm>
              <a:off x="1305" y="2862"/>
              <a:ext cx="3174" cy="291"/>
            </a:xfrm>
            <a:custGeom>
              <a:avLst/>
              <a:gdLst>
                <a:gd name="T0" fmla="*/ 0 w 3194"/>
                <a:gd name="T1" fmla="*/ 0 h 290"/>
                <a:gd name="T2" fmla="*/ 0 w 3194"/>
                <a:gd name="T3" fmla="*/ 296 h 290"/>
                <a:gd name="T4" fmla="*/ 3038 w 3194"/>
                <a:gd name="T5" fmla="*/ 298 h 290"/>
                <a:gd name="T6" fmla="*/ 3032 w 3194"/>
                <a:gd name="T7" fmla="*/ 264 h 290"/>
                <a:gd name="T8" fmla="*/ 3005 w 3194"/>
                <a:gd name="T9" fmla="*/ 154 h 290"/>
                <a:gd name="T10" fmla="*/ 2965 w 3194"/>
                <a:gd name="T11" fmla="*/ 34 h 290"/>
                <a:gd name="T12" fmla="*/ 2950 w 3194"/>
                <a:gd name="T13" fmla="*/ 2 h 290"/>
                <a:gd name="T14" fmla="*/ 0 w 3194"/>
                <a:gd name="T15" fmla="*/ 0 h 29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94" h="290">
                  <a:moveTo>
                    <a:pt x="0" y="0"/>
                  </a:moveTo>
                  <a:lnTo>
                    <a:pt x="0" y="288"/>
                  </a:lnTo>
                  <a:lnTo>
                    <a:pt x="3194" y="290"/>
                  </a:lnTo>
                  <a:lnTo>
                    <a:pt x="3188" y="256"/>
                  </a:lnTo>
                  <a:cubicBezTo>
                    <a:pt x="3182" y="232"/>
                    <a:pt x="3172" y="183"/>
                    <a:pt x="3160" y="146"/>
                  </a:cubicBezTo>
                  <a:cubicBezTo>
                    <a:pt x="3146" y="103"/>
                    <a:pt x="3128" y="58"/>
                    <a:pt x="3118" y="34"/>
                  </a:cubicBezTo>
                  <a:lnTo>
                    <a:pt x="3102" y="2"/>
                  </a:lnTo>
                  <a:lnTo>
                    <a:pt x="0" y="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6" name="Freeform 16"/>
            <p:cNvSpPr>
              <a:spLocks/>
            </p:cNvSpPr>
            <p:nvPr/>
          </p:nvSpPr>
          <p:spPr bwMode="auto">
            <a:xfrm>
              <a:off x="3595" y="3417"/>
              <a:ext cx="931" cy="290"/>
            </a:xfrm>
            <a:custGeom>
              <a:avLst/>
              <a:gdLst>
                <a:gd name="T0" fmla="*/ 0 w 3194"/>
                <a:gd name="T1" fmla="*/ 290 h 290"/>
                <a:gd name="T2" fmla="*/ 0 w 3194"/>
                <a:gd name="T3" fmla="*/ 2 h 290"/>
                <a:gd name="T4" fmla="*/ 0 w 3194"/>
                <a:gd name="T5" fmla="*/ 0 h 290"/>
                <a:gd name="T6" fmla="*/ 0 w 3194"/>
                <a:gd name="T7" fmla="*/ 156 h 290"/>
                <a:gd name="T8" fmla="*/ 0 w 3194"/>
                <a:gd name="T9" fmla="*/ 254 h 290"/>
                <a:gd name="T10" fmla="*/ 0 w 3194"/>
                <a:gd name="T11" fmla="*/ 290 h 290"/>
                <a:gd name="T12" fmla="*/ 0 w 3194"/>
                <a:gd name="T13" fmla="*/ 290 h 29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94" h="290">
                  <a:moveTo>
                    <a:pt x="0" y="290"/>
                  </a:moveTo>
                  <a:lnTo>
                    <a:pt x="0" y="2"/>
                  </a:lnTo>
                  <a:lnTo>
                    <a:pt x="3194" y="0"/>
                  </a:lnTo>
                  <a:lnTo>
                    <a:pt x="3176" y="156"/>
                  </a:lnTo>
                  <a:cubicBezTo>
                    <a:pt x="3169" y="198"/>
                    <a:pt x="3162" y="232"/>
                    <a:pt x="3150" y="254"/>
                  </a:cubicBezTo>
                  <a:lnTo>
                    <a:pt x="3140" y="290"/>
                  </a:lnTo>
                  <a:lnTo>
                    <a:pt x="0" y="29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7" name="Rectangle 17"/>
            <p:cNvSpPr>
              <a:spLocks noChangeArrowheads="1"/>
            </p:cNvSpPr>
            <p:nvPr/>
          </p:nvSpPr>
          <p:spPr bwMode="auto">
            <a:xfrm>
              <a:off x="1877" y="3419"/>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grpSp>
      <p:sp>
        <p:nvSpPr>
          <p:cNvPr id="18" name="Rectangle 6"/>
          <p:cNvSpPr>
            <a:spLocks noChangeArrowheads="1"/>
          </p:cNvSpPr>
          <p:nvPr userDrawn="1"/>
        </p:nvSpPr>
        <p:spPr bwMode="black">
          <a:xfrm>
            <a:off x="7589838" y="6632575"/>
            <a:ext cx="1371600" cy="184150"/>
          </a:xfrm>
          <a:prstGeom prst="rect">
            <a:avLst/>
          </a:prstGeom>
          <a:noFill/>
          <a:ln w="9525">
            <a:noFill/>
            <a:miter lim="800000"/>
            <a:headEnd/>
            <a:tailEnd/>
          </a:ln>
        </p:spPr>
        <p:txBody>
          <a:bodyPr lIns="92075" tIns="46038" rIns="92075" bIns="46038"/>
          <a:lstStyle/>
          <a:p>
            <a:pPr algn="r">
              <a:defRPr/>
            </a:pPr>
            <a:r>
              <a:rPr lang="en-US" sz="800">
                <a:solidFill>
                  <a:schemeClr val="tx1"/>
                </a:solidFill>
                <a:latin typeface="Calibri" pitchFamily="34" charset="0"/>
              </a:rPr>
              <a:t>© 2012 IBM Corporation</a:t>
            </a:r>
            <a:endParaRPr lang="en-US" sz="1800">
              <a:solidFill>
                <a:schemeClr val="tx1"/>
              </a:solidFill>
              <a:latin typeface="Calibri" pitchFamily="34" charset="0"/>
            </a:endParaRPr>
          </a:p>
        </p:txBody>
      </p:sp>
      <p:sp>
        <p:nvSpPr>
          <p:cNvPr id="148483" name="Rectangle 3"/>
          <p:cNvSpPr>
            <a:spLocks noGrp="1" noChangeArrowheads="1"/>
          </p:cNvSpPr>
          <p:nvPr>
            <p:ph type="ctrTitle"/>
          </p:nvPr>
        </p:nvSpPr>
        <p:spPr>
          <a:xfrm>
            <a:off x="139700" y="1417638"/>
            <a:ext cx="8729663" cy="2011362"/>
          </a:xfrm>
        </p:spPr>
        <p:txBody>
          <a:bodyPr anchor="b"/>
          <a:lstStyle>
            <a:lvl1pPr>
              <a:defRPr sz="3500">
                <a:solidFill>
                  <a:schemeClr val="tx1"/>
                </a:solidFill>
              </a:defRPr>
            </a:lvl1pPr>
          </a:lstStyle>
          <a:p>
            <a:pPr lvl="0"/>
            <a:r>
              <a:rPr lang="en-US" noProof="0" smtClean="0"/>
              <a:t>Click to edit Master title style</a:t>
            </a:r>
          </a:p>
        </p:txBody>
      </p:sp>
      <p:sp>
        <p:nvSpPr>
          <p:cNvPr id="148484" name="Rectangle 4"/>
          <p:cNvSpPr>
            <a:spLocks noGrp="1" noChangeArrowheads="1"/>
          </p:cNvSpPr>
          <p:nvPr>
            <p:ph type="subTitle" idx="1"/>
          </p:nvPr>
        </p:nvSpPr>
        <p:spPr>
          <a:xfrm>
            <a:off x="182563" y="528638"/>
            <a:ext cx="7769225" cy="530225"/>
          </a:xfrm>
        </p:spPr>
        <p:txBody>
          <a:bodyPr anchor="b"/>
          <a:lstStyle>
            <a:lvl1pPr marL="0" indent="0">
              <a:buFont typeface="Wingdings" pitchFamily="2" charset="2"/>
              <a:buNone/>
              <a:defRPr sz="1100"/>
            </a:lvl1pPr>
          </a:lstStyle>
          <a:p>
            <a:pPr lvl="0"/>
            <a:r>
              <a:rPr lang="en-US" noProof="0" smtClean="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4pPr>
              <a:defRPr>
                <a:latin typeface="Calibri"/>
              </a:defRPr>
            </a:lvl4pPr>
            <a:lvl5pPr>
              <a:defRPr>
                <a:latin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5"/>
          <p:cNvSpPr>
            <a:spLocks noGrp="1" noChangeArrowheads="1"/>
          </p:cNvSpPr>
          <p:nvPr>
            <p:ph type="sldNum" sz="quarter" idx="10"/>
          </p:nvPr>
        </p:nvSpPr>
        <p:spPr/>
        <p:txBody>
          <a:bodyPr/>
          <a:lstStyle>
            <a:lvl1pPr>
              <a:defRPr/>
            </a:lvl1pPr>
          </a:lstStyle>
          <a:p>
            <a:pPr>
              <a:defRPr/>
            </a:pPr>
            <a:fld id="{1D8012CB-E8B5-4929-9445-C463F3A95044}" type="slidenum">
              <a:rPr lang="he-IL"/>
              <a:pPr>
                <a:defRPr/>
              </a:pPr>
              <a:t>‹#›</a:t>
            </a:fld>
            <a:endParaRPr lang="en-US"/>
          </a:p>
        </p:txBody>
      </p:sp>
      <p:sp>
        <p:nvSpPr>
          <p:cNvPr id="5"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6" name="Rectangle 7"/>
          <p:cNvSpPr>
            <a:spLocks noGrp="1" noChangeArrowheads="1"/>
          </p:cNvSpPr>
          <p:nvPr>
            <p:ph type="dt" sz="half" idx="12"/>
          </p:nvPr>
        </p:nvSpPr>
        <p:spPr/>
        <p:txBody>
          <a:bodyPr/>
          <a:lstStyle>
            <a:lvl1pPr>
              <a:defRPr/>
            </a:lvl1pPr>
          </a:lstStyle>
          <a:p>
            <a:pPr>
              <a:defRPr/>
            </a:pPr>
            <a:fld id="{EA28AED4-3D22-455B-B57B-5F8BBF0CB724}" type="datetime1">
              <a:rPr lang="en-US"/>
              <a:pPr>
                <a:defRPr/>
              </a:pPr>
              <a:t>19/11/2015</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593725"/>
            <a:ext cx="2171700" cy="57610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82563" y="593725"/>
            <a:ext cx="6362700" cy="5761038"/>
          </a:xfrm>
        </p:spPr>
        <p:txBody>
          <a:bodyPr vert="eaVert"/>
          <a:lstStyle>
            <a:lvl4pPr>
              <a:defRPr>
                <a:latin typeface="Calibri"/>
              </a:defRPr>
            </a:lvl4pPr>
            <a:lvl5pPr>
              <a:defRPr>
                <a:latin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5"/>
          <p:cNvSpPr>
            <a:spLocks noGrp="1" noChangeArrowheads="1"/>
          </p:cNvSpPr>
          <p:nvPr>
            <p:ph type="sldNum" sz="quarter" idx="10"/>
          </p:nvPr>
        </p:nvSpPr>
        <p:spPr/>
        <p:txBody>
          <a:bodyPr/>
          <a:lstStyle>
            <a:lvl1pPr>
              <a:defRPr/>
            </a:lvl1pPr>
          </a:lstStyle>
          <a:p>
            <a:pPr>
              <a:defRPr/>
            </a:pPr>
            <a:fld id="{FF63E1D2-B081-4611-93DE-D205FD89EA31}" type="slidenum">
              <a:rPr lang="he-IL"/>
              <a:pPr>
                <a:defRPr/>
              </a:pPr>
              <a:t>‹#›</a:t>
            </a:fld>
            <a:endParaRPr lang="en-US"/>
          </a:p>
        </p:txBody>
      </p:sp>
      <p:sp>
        <p:nvSpPr>
          <p:cNvPr id="5"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6" name="Rectangle 7"/>
          <p:cNvSpPr>
            <a:spLocks noGrp="1" noChangeArrowheads="1"/>
          </p:cNvSpPr>
          <p:nvPr>
            <p:ph type="dt" sz="half" idx="12"/>
          </p:nvPr>
        </p:nvSpPr>
        <p:spPr/>
        <p:txBody>
          <a:bodyPr/>
          <a:lstStyle>
            <a:lvl1pPr>
              <a:defRPr/>
            </a:lvl1pPr>
          </a:lstStyle>
          <a:p>
            <a:pPr>
              <a:defRPr/>
            </a:pPr>
            <a:fld id="{89FF55F1-737A-495E-959C-BD43485CA500}" type="datetime1">
              <a:rPr lang="en-US"/>
              <a:pPr>
                <a:defRPr/>
              </a:pPr>
              <a:t>19/11/2015</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AndTwoObj">
  <p:cSld name="Title, Content, and 2 Content">
    <p:spTree>
      <p:nvGrpSpPr>
        <p:cNvPr id="1" name=""/>
        <p:cNvGrpSpPr/>
        <p:nvPr/>
      </p:nvGrpSpPr>
      <p:grpSpPr>
        <a:xfrm>
          <a:off x="0" y="0"/>
          <a:ext cx="0" cy="0"/>
          <a:chOff x="0" y="0"/>
          <a:chExt cx="0" cy="0"/>
        </a:xfrm>
      </p:grpSpPr>
      <p:pic>
        <p:nvPicPr>
          <p:cNvPr id="6" name="Picture 2" descr="big-data-ppt-pg3"/>
          <p:cNvPicPr>
            <a:picLocks noChangeAspect="1" noChangeArrowheads="1"/>
          </p:cNvPicPr>
          <p:nvPr/>
        </p:nvPicPr>
        <p:blipFill>
          <a:blip r:embed="rId2"/>
          <a:srcRect/>
          <a:stretch>
            <a:fillRect/>
          </a:stretch>
        </p:blipFill>
        <p:spPr bwMode="auto">
          <a:xfrm>
            <a:off x="0" y="6348413"/>
            <a:ext cx="4408488" cy="509587"/>
          </a:xfrm>
          <a:prstGeom prst="rect">
            <a:avLst/>
          </a:prstGeom>
          <a:noFill/>
          <a:ln w="9525">
            <a:noFill/>
            <a:miter lim="800000"/>
            <a:headEnd/>
            <a:tailEnd/>
          </a:ln>
        </p:spPr>
      </p:pic>
      <p:sp>
        <p:nvSpPr>
          <p:cNvPr id="7" name="Line 4"/>
          <p:cNvSpPr>
            <a:spLocks noChangeShapeType="1"/>
          </p:cNvSpPr>
          <p:nvPr/>
        </p:nvSpPr>
        <p:spPr bwMode="auto">
          <a:xfrm flipV="1">
            <a:off x="274638" y="549275"/>
            <a:ext cx="8594725" cy="0"/>
          </a:xfrm>
          <a:prstGeom prst="line">
            <a:avLst/>
          </a:prstGeom>
          <a:noFill/>
          <a:ln w="9525">
            <a:solidFill>
              <a:schemeClr val="tx1"/>
            </a:solidFill>
            <a:round/>
            <a:headEnd/>
            <a:tailEnd/>
          </a:ln>
        </p:spPr>
        <p:txBody>
          <a:bodyPr/>
          <a:lstStyle/>
          <a:p>
            <a:pPr>
              <a:defRPr/>
            </a:pPr>
            <a:endParaRPr lang="en-US" dirty="0">
              <a:latin typeface="Calibri"/>
              <a:ea typeface="Calibri"/>
              <a:cs typeface="Calibri"/>
            </a:endParaRPr>
          </a:p>
        </p:txBody>
      </p:sp>
      <p:pic>
        <p:nvPicPr>
          <p:cNvPr id="8" name="Picture 8" descr="R120_G137_B251-200"/>
          <p:cNvPicPr>
            <a:picLocks noChangeAspect="1" noChangeArrowheads="1"/>
          </p:cNvPicPr>
          <p:nvPr/>
        </p:nvPicPr>
        <p:blipFill>
          <a:blip r:embed="rId3"/>
          <a:srcRect/>
          <a:stretch>
            <a:fillRect/>
          </a:stretch>
        </p:blipFill>
        <p:spPr bwMode="auto">
          <a:xfrm>
            <a:off x="8280400" y="227013"/>
            <a:ext cx="588963" cy="236537"/>
          </a:xfrm>
          <a:prstGeom prst="rect">
            <a:avLst/>
          </a:prstGeom>
          <a:noFill/>
          <a:ln w="9525">
            <a:noFill/>
            <a:miter lim="800000"/>
            <a:headEnd/>
            <a:tailEnd/>
          </a:ln>
        </p:spPr>
      </p:pic>
      <p:sp>
        <p:nvSpPr>
          <p:cNvPr id="9" name="Text Box 46"/>
          <p:cNvSpPr txBox="1">
            <a:spLocks noChangeArrowheads="1"/>
          </p:cNvSpPr>
          <p:nvPr/>
        </p:nvSpPr>
        <p:spPr bwMode="auto">
          <a:xfrm>
            <a:off x="184150" y="136525"/>
            <a:ext cx="6435725" cy="366713"/>
          </a:xfrm>
          <a:prstGeom prst="rect">
            <a:avLst/>
          </a:prstGeom>
          <a:noFill/>
          <a:ln>
            <a:noFill/>
          </a:ln>
          <a:extLst/>
        </p:spPr>
        <p:txBody>
          <a:bodyPr tIns="0" bIns="0" anchor="b"/>
          <a:lstStyle>
            <a:lvl1pPr eaLnBrk="0" hangingPunct="0">
              <a:defRPr sz="2200">
                <a:solidFill>
                  <a:schemeClr val="hlink"/>
                </a:solidFill>
                <a:latin typeface="Arial" charset="0"/>
                <a:cs typeface="Arial" charset="0"/>
              </a:defRPr>
            </a:lvl1pPr>
            <a:lvl2pPr marL="37931725" indent="-37474525" eaLnBrk="0" hangingPunct="0">
              <a:defRPr sz="2200">
                <a:solidFill>
                  <a:schemeClr val="hlink"/>
                </a:solidFill>
                <a:latin typeface="Arial" charset="0"/>
                <a:cs typeface="Arial" charset="0"/>
              </a:defRPr>
            </a:lvl2pPr>
            <a:lvl3pPr eaLnBrk="0" hangingPunct="0">
              <a:defRPr sz="2200">
                <a:solidFill>
                  <a:schemeClr val="hlink"/>
                </a:solidFill>
                <a:latin typeface="Arial" charset="0"/>
                <a:cs typeface="Arial" charset="0"/>
              </a:defRPr>
            </a:lvl3pPr>
            <a:lvl4pPr eaLnBrk="0" hangingPunct="0">
              <a:defRPr sz="2200">
                <a:solidFill>
                  <a:schemeClr val="hlink"/>
                </a:solidFill>
                <a:latin typeface="Arial" charset="0"/>
                <a:cs typeface="Arial" charset="0"/>
              </a:defRPr>
            </a:lvl4pPr>
            <a:lvl5pPr eaLnBrk="0" hangingPunct="0">
              <a:defRPr sz="2200">
                <a:solidFill>
                  <a:schemeClr val="hlink"/>
                </a:solidFill>
                <a:latin typeface="Arial" charset="0"/>
                <a:cs typeface="Arial" charset="0"/>
              </a:defRPr>
            </a:lvl5pPr>
            <a:lvl6pPr marL="457200" eaLnBrk="0" fontAlgn="base" hangingPunct="0">
              <a:spcBef>
                <a:spcPct val="0"/>
              </a:spcBef>
              <a:spcAft>
                <a:spcPct val="0"/>
              </a:spcAft>
              <a:defRPr sz="2200">
                <a:solidFill>
                  <a:schemeClr val="hlink"/>
                </a:solidFill>
                <a:latin typeface="Arial" charset="0"/>
                <a:cs typeface="Arial" charset="0"/>
              </a:defRPr>
            </a:lvl6pPr>
            <a:lvl7pPr marL="914400" eaLnBrk="0" fontAlgn="base" hangingPunct="0">
              <a:spcBef>
                <a:spcPct val="0"/>
              </a:spcBef>
              <a:spcAft>
                <a:spcPct val="0"/>
              </a:spcAft>
              <a:defRPr sz="2200">
                <a:solidFill>
                  <a:schemeClr val="hlink"/>
                </a:solidFill>
                <a:latin typeface="Arial" charset="0"/>
                <a:cs typeface="Arial" charset="0"/>
              </a:defRPr>
            </a:lvl7pPr>
            <a:lvl8pPr marL="1371600" eaLnBrk="0" fontAlgn="base" hangingPunct="0">
              <a:spcBef>
                <a:spcPct val="0"/>
              </a:spcBef>
              <a:spcAft>
                <a:spcPct val="0"/>
              </a:spcAft>
              <a:defRPr sz="2200">
                <a:solidFill>
                  <a:schemeClr val="hlink"/>
                </a:solidFill>
                <a:latin typeface="Arial" charset="0"/>
                <a:cs typeface="Arial" charset="0"/>
              </a:defRPr>
            </a:lvl8pPr>
            <a:lvl9pPr marL="1828800" eaLnBrk="0" fontAlgn="base" hangingPunct="0">
              <a:spcBef>
                <a:spcPct val="0"/>
              </a:spcBef>
              <a:spcAft>
                <a:spcPct val="0"/>
              </a:spcAft>
              <a:defRPr sz="2200">
                <a:solidFill>
                  <a:schemeClr val="hlink"/>
                </a:solidFill>
                <a:latin typeface="Arial" charset="0"/>
                <a:cs typeface="Arial" charset="0"/>
              </a:defRPr>
            </a:lvl9pPr>
          </a:lstStyle>
          <a:p>
            <a:pPr eaLnBrk="1" hangingPunct="1">
              <a:spcAft>
                <a:spcPts val="900"/>
              </a:spcAft>
              <a:defRPr/>
            </a:pPr>
            <a:endParaRPr lang="en-US" sz="1000">
              <a:solidFill>
                <a:schemeClr val="tx1"/>
              </a:solidFill>
              <a:latin typeface="Calibri" pitchFamily="34" charset="0"/>
            </a:endParaRPr>
          </a:p>
        </p:txBody>
      </p:sp>
      <p:sp>
        <p:nvSpPr>
          <p:cNvPr id="2" name="Title 1"/>
          <p:cNvSpPr>
            <a:spLocks noGrp="1"/>
          </p:cNvSpPr>
          <p:nvPr>
            <p:ph type="title"/>
          </p:nvPr>
        </p:nvSpPr>
        <p:spPr>
          <a:xfrm>
            <a:off x="153988" y="871538"/>
            <a:ext cx="8245475" cy="498475"/>
          </a:xfrm>
        </p:spPr>
        <p:txBody>
          <a:bodyPr/>
          <a:lstStyle/>
          <a:p>
            <a:r>
              <a:rPr lang="x-none" smtClean="0"/>
              <a:t>Click to edit Master title style</a:t>
            </a:r>
            <a:endParaRPr lang="en-US"/>
          </a:p>
        </p:txBody>
      </p:sp>
      <p:sp>
        <p:nvSpPr>
          <p:cNvPr id="3" name="Content Placeholder 2"/>
          <p:cNvSpPr>
            <a:spLocks noGrp="1"/>
          </p:cNvSpPr>
          <p:nvPr>
            <p:ph sz="half" idx="1"/>
          </p:nvPr>
        </p:nvSpPr>
        <p:spPr>
          <a:xfrm>
            <a:off x="685800" y="1776413"/>
            <a:ext cx="3811588" cy="3902075"/>
          </a:xfrm>
        </p:spPr>
        <p:txBody>
          <a:bodyPr/>
          <a:lstStyle>
            <a:lvl4pPr>
              <a:defRPr>
                <a:latin typeface="Calibri"/>
              </a:defRPr>
            </a:lvl4pPr>
            <a:lvl5pPr>
              <a:defRPr>
                <a:latin typeface="Calibri"/>
              </a:defRPr>
            </a:lvl5pPr>
          </a:lstStyle>
          <a:p>
            <a:pPr lvl="0"/>
            <a:r>
              <a:rPr lang="x-none" dirty="0" smtClean="0"/>
              <a:t>Click to edit Master text styles</a:t>
            </a:r>
          </a:p>
          <a:p>
            <a:pPr lvl="1"/>
            <a:r>
              <a:rPr lang="x-none" dirty="0" smtClean="0"/>
              <a:t>Second level</a:t>
            </a:r>
          </a:p>
          <a:p>
            <a:pPr lvl="2"/>
            <a:r>
              <a:rPr lang="x-none" dirty="0" smtClean="0"/>
              <a:t>Third level</a:t>
            </a:r>
          </a:p>
          <a:p>
            <a:pPr lvl="3"/>
            <a:r>
              <a:rPr lang="x-none" dirty="0" smtClean="0"/>
              <a:t>Fourth level</a:t>
            </a:r>
          </a:p>
          <a:p>
            <a:pPr lvl="4"/>
            <a:r>
              <a:rPr lang="x-none" dirty="0" smtClean="0"/>
              <a:t>Fifth level</a:t>
            </a:r>
            <a:endParaRPr lang="en-US" dirty="0"/>
          </a:p>
        </p:txBody>
      </p:sp>
      <p:sp>
        <p:nvSpPr>
          <p:cNvPr id="4" name="Content Placeholder 3"/>
          <p:cNvSpPr>
            <a:spLocks noGrp="1"/>
          </p:cNvSpPr>
          <p:nvPr>
            <p:ph sz="quarter" idx="2"/>
          </p:nvPr>
        </p:nvSpPr>
        <p:spPr>
          <a:xfrm>
            <a:off x="4649788" y="1776413"/>
            <a:ext cx="3811587" cy="1874837"/>
          </a:xfrm>
        </p:spPr>
        <p:txBody>
          <a:bodyPr/>
          <a:lstStyle>
            <a:lvl4pPr>
              <a:defRPr>
                <a:latin typeface="Calibri"/>
              </a:defRPr>
            </a:lvl4pPr>
            <a:lvl5pPr>
              <a:defRPr>
                <a:latin typeface="Calibri"/>
              </a:defRPr>
            </a:lvl5pPr>
          </a:lstStyle>
          <a:p>
            <a:pPr lvl="0"/>
            <a:r>
              <a:rPr lang="x-none" dirty="0" smtClean="0"/>
              <a:t>Click to edit Master text styles</a:t>
            </a:r>
          </a:p>
          <a:p>
            <a:pPr lvl="1"/>
            <a:r>
              <a:rPr lang="x-none" dirty="0" smtClean="0"/>
              <a:t>Second level</a:t>
            </a:r>
          </a:p>
          <a:p>
            <a:pPr lvl="2"/>
            <a:r>
              <a:rPr lang="x-none" dirty="0" smtClean="0"/>
              <a:t>Third level</a:t>
            </a:r>
          </a:p>
          <a:p>
            <a:pPr lvl="3"/>
            <a:r>
              <a:rPr lang="x-none" dirty="0" smtClean="0"/>
              <a:t>Fourth level</a:t>
            </a:r>
          </a:p>
          <a:p>
            <a:pPr lvl="4"/>
            <a:r>
              <a:rPr lang="x-none" dirty="0" smtClean="0"/>
              <a:t>Fifth level</a:t>
            </a:r>
            <a:endParaRPr lang="en-US" dirty="0"/>
          </a:p>
        </p:txBody>
      </p:sp>
      <p:sp>
        <p:nvSpPr>
          <p:cNvPr id="5" name="Content Placeholder 4"/>
          <p:cNvSpPr>
            <a:spLocks noGrp="1"/>
          </p:cNvSpPr>
          <p:nvPr>
            <p:ph sz="quarter" idx="3"/>
          </p:nvPr>
        </p:nvSpPr>
        <p:spPr>
          <a:xfrm>
            <a:off x="4649788" y="3803650"/>
            <a:ext cx="3811587" cy="1874838"/>
          </a:xfrm>
        </p:spPr>
        <p:txBody>
          <a:bodyPr/>
          <a:lstStyle>
            <a:lvl4pPr>
              <a:defRPr>
                <a:latin typeface="Calibri"/>
              </a:defRPr>
            </a:lvl4pPr>
            <a:lvl5pPr>
              <a:defRPr>
                <a:latin typeface="Calibri"/>
              </a:defRPr>
            </a:lvl5pPr>
          </a:lstStyle>
          <a:p>
            <a:pPr lvl="0"/>
            <a:r>
              <a:rPr lang="x-none" dirty="0" smtClean="0"/>
              <a:t>Click to edit Master text styles</a:t>
            </a:r>
          </a:p>
          <a:p>
            <a:pPr lvl="1"/>
            <a:r>
              <a:rPr lang="x-none" dirty="0" smtClean="0"/>
              <a:t>Second level</a:t>
            </a:r>
          </a:p>
          <a:p>
            <a:pPr lvl="2"/>
            <a:r>
              <a:rPr lang="x-none" dirty="0" smtClean="0"/>
              <a:t>Third level</a:t>
            </a:r>
          </a:p>
          <a:p>
            <a:pPr lvl="3"/>
            <a:r>
              <a:rPr lang="x-none" dirty="0" smtClean="0"/>
              <a:t>Fourth level</a:t>
            </a:r>
          </a:p>
          <a:p>
            <a:pPr lvl="4"/>
            <a:r>
              <a:rPr lang="x-none" dirty="0" smtClean="0"/>
              <a:t>Fifth level</a:t>
            </a:r>
            <a:endParaRPr lang="en-US" dirty="0"/>
          </a:p>
        </p:txBody>
      </p:sp>
      <p:sp>
        <p:nvSpPr>
          <p:cNvPr id="10" name="Date Placeholder 3"/>
          <p:cNvSpPr>
            <a:spLocks noGrp="1"/>
          </p:cNvSpPr>
          <p:nvPr>
            <p:ph type="dt" sz="half" idx="10"/>
          </p:nvPr>
        </p:nvSpPr>
        <p:spPr/>
        <p:txBody>
          <a:bodyPr/>
          <a:lstStyle>
            <a:lvl1pPr>
              <a:buClr>
                <a:srgbClr val="FF6600"/>
              </a:buClr>
              <a:buFont typeface="Wingdings" pitchFamily="2" charset="2"/>
              <a:buNone/>
              <a:defRPr i="1"/>
            </a:lvl1pPr>
          </a:lstStyle>
          <a:p>
            <a:pPr>
              <a:defRPr/>
            </a:pPr>
            <a:fld id="{98BE4039-6031-44A9-9BD0-7D820F5DCCD2}" type="datetime1">
              <a:rPr lang="en-US"/>
              <a:pPr>
                <a:defRPr/>
              </a:pPr>
              <a:t>19/11/2015</a:t>
            </a:fld>
            <a:endParaRPr lang="en-US"/>
          </a:p>
        </p:txBody>
      </p:sp>
      <p:sp>
        <p:nvSpPr>
          <p:cNvPr id="11" name="Footer Placeholder 4"/>
          <p:cNvSpPr>
            <a:spLocks noGrp="1"/>
          </p:cNvSpPr>
          <p:nvPr>
            <p:ph type="ftr" sz="quarter" idx="11"/>
          </p:nvPr>
        </p:nvSpPr>
        <p:spPr/>
        <p:txBody>
          <a:bodyPr rtlCol="0"/>
          <a:lstStyle>
            <a:lvl1pPr>
              <a:buClr>
                <a:srgbClr val="FF6600"/>
              </a:buClr>
              <a:buFont typeface="Wingdings" charset="2"/>
              <a:buNone/>
              <a:defRPr i="1">
                <a:solidFill>
                  <a:prstClr val="white">
                    <a:lumMod val="65000"/>
                  </a:prstClr>
                </a:solidFill>
                <a:latin typeface="Calibri"/>
                <a:ea typeface="Calibri"/>
                <a:cs typeface="Calibri"/>
              </a:defRPr>
            </a:lvl1pPr>
          </a:lstStyle>
          <a:p>
            <a:pPr>
              <a:defRPr/>
            </a:pPr>
            <a:endParaRPr lang="en-US"/>
          </a:p>
        </p:txBody>
      </p:sp>
      <p:sp>
        <p:nvSpPr>
          <p:cNvPr id="12" name="Slide Number Placeholder 5"/>
          <p:cNvSpPr>
            <a:spLocks noGrp="1"/>
          </p:cNvSpPr>
          <p:nvPr>
            <p:ph type="sldNum" sz="quarter" idx="12"/>
          </p:nvPr>
        </p:nvSpPr>
        <p:spPr/>
        <p:txBody>
          <a:bodyPr/>
          <a:lstStyle>
            <a:lvl1pPr>
              <a:buClr>
                <a:srgbClr val="FF6600"/>
              </a:buClr>
              <a:buFont typeface="Wingdings" pitchFamily="2" charset="2"/>
              <a:buNone/>
              <a:defRPr i="1"/>
            </a:lvl1pPr>
          </a:lstStyle>
          <a:p>
            <a:pPr>
              <a:defRPr/>
            </a:pPr>
            <a:fld id="{8658917F-9E5F-4327-87C4-6048943068B8}" type="slidenum">
              <a:rPr lang="he-IL"/>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big-data-ppt2"/>
          <p:cNvPicPr>
            <a:picLocks noChangeAspect="1" noChangeArrowheads="1"/>
          </p:cNvPicPr>
          <p:nvPr userDrawn="1"/>
        </p:nvPicPr>
        <p:blipFill>
          <a:blip r:embed="rId2"/>
          <a:srcRect/>
          <a:stretch>
            <a:fillRect/>
          </a:stretch>
        </p:blipFill>
        <p:spPr bwMode="auto">
          <a:xfrm>
            <a:off x="288925" y="3671888"/>
            <a:ext cx="8570913" cy="2217737"/>
          </a:xfrm>
          <a:prstGeom prst="rect">
            <a:avLst/>
          </a:prstGeom>
          <a:noFill/>
          <a:ln w="9525">
            <a:noFill/>
            <a:miter lim="800000"/>
            <a:headEnd/>
            <a:tailEnd/>
          </a:ln>
        </p:spPr>
      </p:pic>
      <p:sp>
        <p:nvSpPr>
          <p:cNvPr id="5" name="Line 5"/>
          <p:cNvSpPr>
            <a:spLocks noChangeShapeType="1"/>
          </p:cNvSpPr>
          <p:nvPr/>
        </p:nvSpPr>
        <p:spPr bwMode="auto">
          <a:xfrm flipV="1">
            <a:off x="274638" y="1050925"/>
            <a:ext cx="8594725" cy="0"/>
          </a:xfrm>
          <a:prstGeom prst="line">
            <a:avLst/>
          </a:prstGeom>
          <a:noFill/>
          <a:ln w="9525">
            <a:solidFill>
              <a:schemeClr val="tx1"/>
            </a:solidFill>
            <a:round/>
            <a:headEnd/>
            <a:tailEnd/>
          </a:ln>
        </p:spPr>
        <p:txBody>
          <a:bodyPr/>
          <a:lstStyle/>
          <a:p>
            <a:pPr>
              <a:defRPr/>
            </a:pPr>
            <a:endParaRPr lang="en-US" dirty="0">
              <a:latin typeface="Calibri"/>
              <a:ea typeface="Calibri"/>
              <a:cs typeface="Calibri"/>
            </a:endParaRPr>
          </a:p>
        </p:txBody>
      </p:sp>
      <p:pic>
        <p:nvPicPr>
          <p:cNvPr id="6" name="Picture 6" descr="R120_G137_B251-200"/>
          <p:cNvPicPr>
            <a:picLocks noChangeAspect="1" noChangeArrowheads="1"/>
          </p:cNvPicPr>
          <p:nvPr/>
        </p:nvPicPr>
        <p:blipFill>
          <a:blip r:embed="rId3"/>
          <a:srcRect/>
          <a:stretch>
            <a:fillRect/>
          </a:stretch>
        </p:blipFill>
        <p:spPr bwMode="auto">
          <a:xfrm>
            <a:off x="8280400" y="684213"/>
            <a:ext cx="588963" cy="236537"/>
          </a:xfrm>
          <a:prstGeom prst="rect">
            <a:avLst/>
          </a:prstGeom>
          <a:noFill/>
          <a:ln w="9525">
            <a:noFill/>
            <a:miter lim="800000"/>
            <a:headEnd/>
            <a:tailEnd/>
          </a:ln>
        </p:spPr>
      </p:pic>
      <p:grpSp>
        <p:nvGrpSpPr>
          <p:cNvPr id="7" name="Group 7"/>
          <p:cNvGrpSpPr>
            <a:grpSpLocks/>
          </p:cNvGrpSpPr>
          <p:nvPr/>
        </p:nvGrpSpPr>
        <p:grpSpPr bwMode="auto">
          <a:xfrm>
            <a:off x="274638" y="3665538"/>
            <a:ext cx="8594725" cy="2233612"/>
            <a:chOff x="160" y="2308"/>
            <a:chExt cx="5437" cy="1399"/>
          </a:xfrm>
        </p:grpSpPr>
        <p:sp>
          <p:nvSpPr>
            <p:cNvPr id="8" name="Rectangle 8"/>
            <p:cNvSpPr>
              <a:spLocks noChangeArrowheads="1"/>
            </p:cNvSpPr>
            <p:nvPr/>
          </p:nvSpPr>
          <p:spPr bwMode="auto">
            <a:xfrm>
              <a:off x="160" y="2308"/>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9" name="Rectangle 9"/>
            <p:cNvSpPr>
              <a:spLocks noChangeArrowheads="1"/>
            </p:cNvSpPr>
            <p:nvPr/>
          </p:nvSpPr>
          <p:spPr bwMode="auto">
            <a:xfrm>
              <a:off x="160" y="2862"/>
              <a:ext cx="858" cy="289"/>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0" name="Rectangle 10"/>
            <p:cNvSpPr>
              <a:spLocks noChangeArrowheads="1"/>
            </p:cNvSpPr>
            <p:nvPr/>
          </p:nvSpPr>
          <p:spPr bwMode="auto">
            <a:xfrm>
              <a:off x="160" y="3419"/>
              <a:ext cx="269"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1" name="Rectangle 11"/>
            <p:cNvSpPr>
              <a:spLocks noChangeArrowheads="1"/>
            </p:cNvSpPr>
            <p:nvPr/>
          </p:nvSpPr>
          <p:spPr bwMode="auto">
            <a:xfrm>
              <a:off x="4739" y="2308"/>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2" name="Rectangle 12"/>
            <p:cNvSpPr>
              <a:spLocks noChangeArrowheads="1"/>
            </p:cNvSpPr>
            <p:nvPr/>
          </p:nvSpPr>
          <p:spPr bwMode="auto">
            <a:xfrm>
              <a:off x="4739" y="2862"/>
              <a:ext cx="858" cy="289"/>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3" name="Rectangle 13"/>
            <p:cNvSpPr>
              <a:spLocks noChangeArrowheads="1"/>
            </p:cNvSpPr>
            <p:nvPr/>
          </p:nvSpPr>
          <p:spPr bwMode="auto">
            <a:xfrm>
              <a:off x="5328" y="3419"/>
              <a:ext cx="269"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4" name="Freeform 14"/>
            <p:cNvSpPr>
              <a:spLocks/>
            </p:cNvSpPr>
            <p:nvPr/>
          </p:nvSpPr>
          <p:spPr bwMode="auto">
            <a:xfrm>
              <a:off x="1305" y="2308"/>
              <a:ext cx="2862" cy="288"/>
            </a:xfrm>
            <a:custGeom>
              <a:avLst/>
              <a:gdLst>
                <a:gd name="T0" fmla="*/ 0 w 2880"/>
                <a:gd name="T1" fmla="*/ 0 h 288"/>
                <a:gd name="T2" fmla="*/ 0 w 2880"/>
                <a:gd name="T3" fmla="*/ 288 h 288"/>
                <a:gd name="T4" fmla="*/ 2844 w 2880"/>
                <a:gd name="T5" fmla="*/ 288 h 288"/>
                <a:gd name="T6" fmla="*/ 2802 w 2880"/>
                <a:gd name="T7" fmla="*/ 256 h 288"/>
                <a:gd name="T8" fmla="*/ 2626 w 2880"/>
                <a:gd name="T9" fmla="*/ 134 h 288"/>
                <a:gd name="T10" fmla="*/ 2400 w 2880"/>
                <a:gd name="T11" fmla="*/ 46 h 288"/>
                <a:gd name="T12" fmla="*/ 2202 w 2880"/>
                <a:gd name="T13" fmla="*/ 10 h 288"/>
                <a:gd name="T14" fmla="*/ 2086 w 2880"/>
                <a:gd name="T15" fmla="*/ 0 h 288"/>
                <a:gd name="T16" fmla="*/ 0 w 2880"/>
                <a:gd name="T17" fmla="*/ 0 h 2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880" h="288">
                  <a:moveTo>
                    <a:pt x="0" y="0"/>
                  </a:moveTo>
                  <a:lnTo>
                    <a:pt x="0" y="288"/>
                  </a:lnTo>
                  <a:lnTo>
                    <a:pt x="2880" y="288"/>
                  </a:lnTo>
                  <a:lnTo>
                    <a:pt x="2838" y="256"/>
                  </a:lnTo>
                  <a:cubicBezTo>
                    <a:pt x="2838" y="256"/>
                    <a:pt x="2728" y="169"/>
                    <a:pt x="2660" y="134"/>
                  </a:cubicBezTo>
                  <a:cubicBezTo>
                    <a:pt x="2592" y="99"/>
                    <a:pt x="2502" y="67"/>
                    <a:pt x="2430" y="46"/>
                  </a:cubicBezTo>
                  <a:cubicBezTo>
                    <a:pt x="2358" y="25"/>
                    <a:pt x="2283" y="18"/>
                    <a:pt x="2230" y="10"/>
                  </a:cubicBezTo>
                  <a:lnTo>
                    <a:pt x="2112" y="0"/>
                  </a:lnTo>
                  <a:lnTo>
                    <a:pt x="0" y="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5" name="Freeform 15"/>
            <p:cNvSpPr>
              <a:spLocks/>
            </p:cNvSpPr>
            <p:nvPr/>
          </p:nvSpPr>
          <p:spPr bwMode="auto">
            <a:xfrm>
              <a:off x="1305" y="2862"/>
              <a:ext cx="3174" cy="291"/>
            </a:xfrm>
            <a:custGeom>
              <a:avLst/>
              <a:gdLst>
                <a:gd name="T0" fmla="*/ 0 w 3194"/>
                <a:gd name="T1" fmla="*/ 0 h 290"/>
                <a:gd name="T2" fmla="*/ 0 w 3194"/>
                <a:gd name="T3" fmla="*/ 290 h 290"/>
                <a:gd name="T4" fmla="*/ 3154 w 3194"/>
                <a:gd name="T5" fmla="*/ 292 h 290"/>
                <a:gd name="T6" fmla="*/ 3148 w 3194"/>
                <a:gd name="T7" fmla="*/ 258 h 290"/>
                <a:gd name="T8" fmla="*/ 3120 w 3194"/>
                <a:gd name="T9" fmla="*/ 148 h 290"/>
                <a:gd name="T10" fmla="*/ 3079 w 3194"/>
                <a:gd name="T11" fmla="*/ 34 h 290"/>
                <a:gd name="T12" fmla="*/ 3064 w 3194"/>
                <a:gd name="T13" fmla="*/ 2 h 290"/>
                <a:gd name="T14" fmla="*/ 0 w 3194"/>
                <a:gd name="T15" fmla="*/ 0 h 29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94" h="290">
                  <a:moveTo>
                    <a:pt x="0" y="0"/>
                  </a:moveTo>
                  <a:lnTo>
                    <a:pt x="0" y="288"/>
                  </a:lnTo>
                  <a:lnTo>
                    <a:pt x="3194" y="290"/>
                  </a:lnTo>
                  <a:lnTo>
                    <a:pt x="3188" y="256"/>
                  </a:lnTo>
                  <a:cubicBezTo>
                    <a:pt x="3182" y="232"/>
                    <a:pt x="3172" y="183"/>
                    <a:pt x="3160" y="146"/>
                  </a:cubicBezTo>
                  <a:cubicBezTo>
                    <a:pt x="3146" y="103"/>
                    <a:pt x="3128" y="58"/>
                    <a:pt x="3118" y="34"/>
                  </a:cubicBezTo>
                  <a:lnTo>
                    <a:pt x="3102" y="2"/>
                  </a:lnTo>
                  <a:lnTo>
                    <a:pt x="0" y="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6" name="Freeform 16"/>
            <p:cNvSpPr>
              <a:spLocks/>
            </p:cNvSpPr>
            <p:nvPr/>
          </p:nvSpPr>
          <p:spPr bwMode="auto">
            <a:xfrm>
              <a:off x="3595" y="3417"/>
              <a:ext cx="930" cy="290"/>
            </a:xfrm>
            <a:custGeom>
              <a:avLst/>
              <a:gdLst>
                <a:gd name="T0" fmla="*/ 0 w 3194"/>
                <a:gd name="T1" fmla="*/ 290 h 290"/>
                <a:gd name="T2" fmla="*/ 0 w 3194"/>
                <a:gd name="T3" fmla="*/ 2 h 290"/>
                <a:gd name="T4" fmla="*/ 263 w 3194"/>
                <a:gd name="T5" fmla="*/ 0 h 290"/>
                <a:gd name="T6" fmla="*/ 261 w 3194"/>
                <a:gd name="T7" fmla="*/ 156 h 290"/>
                <a:gd name="T8" fmla="*/ 259 w 3194"/>
                <a:gd name="T9" fmla="*/ 254 h 290"/>
                <a:gd name="T10" fmla="*/ 258 w 3194"/>
                <a:gd name="T11" fmla="*/ 290 h 290"/>
                <a:gd name="T12" fmla="*/ 0 w 3194"/>
                <a:gd name="T13" fmla="*/ 290 h 29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94" h="290">
                  <a:moveTo>
                    <a:pt x="0" y="290"/>
                  </a:moveTo>
                  <a:lnTo>
                    <a:pt x="0" y="2"/>
                  </a:lnTo>
                  <a:lnTo>
                    <a:pt x="3194" y="0"/>
                  </a:lnTo>
                  <a:lnTo>
                    <a:pt x="3176" y="156"/>
                  </a:lnTo>
                  <a:cubicBezTo>
                    <a:pt x="3169" y="198"/>
                    <a:pt x="3162" y="232"/>
                    <a:pt x="3150" y="254"/>
                  </a:cubicBezTo>
                  <a:lnTo>
                    <a:pt x="3140" y="290"/>
                  </a:lnTo>
                  <a:lnTo>
                    <a:pt x="0" y="29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7" name="Rectangle 17"/>
            <p:cNvSpPr>
              <a:spLocks noChangeArrowheads="1"/>
            </p:cNvSpPr>
            <p:nvPr/>
          </p:nvSpPr>
          <p:spPr bwMode="auto">
            <a:xfrm>
              <a:off x="1877" y="3419"/>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grpSp>
      <p:sp>
        <p:nvSpPr>
          <p:cNvPr id="18" name="Rectangle 6"/>
          <p:cNvSpPr>
            <a:spLocks noChangeArrowheads="1"/>
          </p:cNvSpPr>
          <p:nvPr userDrawn="1"/>
        </p:nvSpPr>
        <p:spPr bwMode="black">
          <a:xfrm>
            <a:off x="7589838" y="6632575"/>
            <a:ext cx="1371600" cy="184150"/>
          </a:xfrm>
          <a:prstGeom prst="rect">
            <a:avLst/>
          </a:prstGeom>
          <a:noFill/>
          <a:ln w="9525">
            <a:noFill/>
            <a:miter lim="800000"/>
            <a:headEnd/>
            <a:tailEnd/>
          </a:ln>
        </p:spPr>
        <p:txBody>
          <a:bodyPr lIns="92075" tIns="46038" rIns="92075" bIns="46038"/>
          <a:lstStyle/>
          <a:p>
            <a:pPr algn="r">
              <a:defRPr/>
            </a:pPr>
            <a:r>
              <a:rPr lang="en-US" sz="800">
                <a:solidFill>
                  <a:schemeClr val="tx1"/>
                </a:solidFill>
                <a:latin typeface="Calibri" pitchFamily="34" charset="0"/>
              </a:rPr>
              <a:t>© 2012 IBM Corporation</a:t>
            </a:r>
            <a:endParaRPr lang="en-US" sz="1800">
              <a:solidFill>
                <a:schemeClr val="tx1"/>
              </a:solidFill>
              <a:latin typeface="Calibri" pitchFamily="34" charset="0"/>
            </a:endParaRPr>
          </a:p>
        </p:txBody>
      </p:sp>
      <p:sp>
        <p:nvSpPr>
          <p:cNvPr id="100355" name="Rectangle 3"/>
          <p:cNvSpPr>
            <a:spLocks noGrp="1" noChangeArrowheads="1"/>
          </p:cNvSpPr>
          <p:nvPr>
            <p:ph type="ctrTitle"/>
          </p:nvPr>
        </p:nvSpPr>
        <p:spPr>
          <a:xfrm>
            <a:off x="139700" y="1417638"/>
            <a:ext cx="8729663" cy="2011362"/>
          </a:xfrm>
        </p:spPr>
        <p:txBody>
          <a:bodyPr anchor="b"/>
          <a:lstStyle>
            <a:lvl1pPr>
              <a:defRPr sz="4000">
                <a:solidFill>
                  <a:schemeClr val="tx1"/>
                </a:solidFill>
              </a:defRPr>
            </a:lvl1pPr>
          </a:lstStyle>
          <a:p>
            <a:r>
              <a:rPr lang="en-US"/>
              <a:t>Click to edit Master title style</a:t>
            </a:r>
          </a:p>
        </p:txBody>
      </p:sp>
      <p:sp>
        <p:nvSpPr>
          <p:cNvPr id="100356" name="Rectangle 4"/>
          <p:cNvSpPr>
            <a:spLocks noGrp="1" noChangeArrowheads="1"/>
          </p:cNvSpPr>
          <p:nvPr>
            <p:ph type="subTitle" idx="1"/>
          </p:nvPr>
        </p:nvSpPr>
        <p:spPr>
          <a:xfrm>
            <a:off x="182563" y="528638"/>
            <a:ext cx="7769225" cy="530225"/>
          </a:xfrm>
        </p:spPr>
        <p:txBody>
          <a:bodyPr anchor="b"/>
          <a:lstStyle>
            <a:lvl1pPr marL="0" indent="0">
              <a:buFont typeface="Wingdings" pitchFamily="2" charset="2"/>
              <a:buNone/>
              <a:defRPr sz="1100"/>
            </a:lvl1pPr>
          </a:lstStyle>
          <a:p>
            <a:r>
              <a:rPr lang="en-US"/>
              <a:t>Click to edit Master subtitle style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4pPr>
              <a:defRPr>
                <a:latin typeface="Calibri"/>
                <a:ea typeface="Calibri"/>
                <a:cs typeface="Calibri"/>
              </a:defRPr>
            </a:lvl4pPr>
            <a:lvl5pPr>
              <a:defRPr>
                <a:latin typeface="Calibri"/>
                <a:ea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sldNum" sz="quarter" idx="10"/>
          </p:nvPr>
        </p:nvSpPr>
        <p:spPr>
          <a:ln/>
        </p:spPr>
        <p:txBody>
          <a:bodyPr/>
          <a:lstStyle>
            <a:lvl1pPr>
              <a:defRPr/>
            </a:lvl1pPr>
          </a:lstStyle>
          <a:p>
            <a:pPr>
              <a:defRPr/>
            </a:pPr>
            <a:fld id="{AD93A0AF-15E9-4626-B342-0BD9D29B6E79}" type="slidenum">
              <a:rPr lang="he-IL"/>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dt" sz="half" idx="12"/>
          </p:nvPr>
        </p:nvSpPr>
        <p:spPr>
          <a:ln/>
        </p:spPr>
        <p:txBody>
          <a:bodyPr/>
          <a:lstStyle>
            <a:lvl1pPr>
              <a:defRPr/>
            </a:lvl1pPr>
          </a:lstStyle>
          <a:p>
            <a:pPr>
              <a:defRPr/>
            </a:pPr>
            <a:fld id="{F8ECBAF3-A3C4-4151-82A1-62474EBFE183}" type="datetime1">
              <a:rPr lang="en-US"/>
              <a:pPr>
                <a:defRPr/>
              </a:pPr>
              <a:t>19/11/2015</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sldNum" sz="quarter" idx="10"/>
          </p:nvPr>
        </p:nvSpPr>
        <p:spPr>
          <a:ln/>
        </p:spPr>
        <p:txBody>
          <a:bodyPr/>
          <a:lstStyle>
            <a:lvl1pPr>
              <a:defRPr/>
            </a:lvl1pPr>
          </a:lstStyle>
          <a:p>
            <a:pPr>
              <a:defRPr/>
            </a:pPr>
            <a:fld id="{A454FF9F-2B8E-472E-8B7D-0FAF0C800644}" type="slidenum">
              <a:rPr lang="he-IL"/>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dt" sz="half" idx="12"/>
          </p:nvPr>
        </p:nvSpPr>
        <p:spPr>
          <a:ln/>
        </p:spPr>
        <p:txBody>
          <a:bodyPr/>
          <a:lstStyle>
            <a:lvl1pPr>
              <a:defRPr/>
            </a:lvl1pPr>
          </a:lstStyle>
          <a:p>
            <a:pPr>
              <a:defRPr/>
            </a:pPr>
            <a:fld id="{91C68B63-D6CA-4269-985D-D33F860CBA68}" type="datetime1">
              <a:rPr lang="en-US"/>
              <a:pPr>
                <a:defRPr/>
              </a:pPr>
              <a:t>19/11/2015</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07988" y="1620838"/>
            <a:ext cx="4154487" cy="4733925"/>
          </a:xfrm>
        </p:spPr>
        <p:txBody>
          <a:bodyPr/>
          <a:lstStyle>
            <a:lvl1pPr>
              <a:defRPr sz="2800"/>
            </a:lvl1pPr>
            <a:lvl2pPr>
              <a:defRPr sz="2400"/>
            </a:lvl2pPr>
            <a:lvl3pPr>
              <a:defRPr sz="2000"/>
            </a:lvl3pPr>
            <a:lvl4pPr>
              <a:defRPr sz="1800">
                <a:latin typeface="Calibri"/>
                <a:ea typeface="Calibri"/>
                <a:cs typeface="Calibri"/>
              </a:defRPr>
            </a:lvl4pPr>
            <a:lvl5pPr>
              <a:defRPr sz="1800">
                <a:latin typeface="Calibri"/>
                <a:ea typeface="Calibri"/>
                <a:cs typeface="Calibri"/>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14875" y="1620838"/>
            <a:ext cx="4154488" cy="4733925"/>
          </a:xfrm>
        </p:spPr>
        <p:txBody>
          <a:bodyPr/>
          <a:lstStyle>
            <a:lvl1pPr>
              <a:defRPr sz="2800"/>
            </a:lvl1pPr>
            <a:lvl2pPr>
              <a:defRPr sz="2400"/>
            </a:lvl2pPr>
            <a:lvl3pPr>
              <a:defRPr sz="2000"/>
            </a:lvl3pPr>
            <a:lvl4pPr>
              <a:defRPr sz="1800">
                <a:latin typeface="Calibri"/>
                <a:ea typeface="Calibri"/>
                <a:cs typeface="Calibri"/>
              </a:defRPr>
            </a:lvl4pPr>
            <a:lvl5pPr>
              <a:defRPr sz="1800">
                <a:latin typeface="Calibri"/>
                <a:ea typeface="Calibri"/>
                <a:cs typeface="Calibri"/>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5"/>
          <p:cNvSpPr>
            <a:spLocks noGrp="1" noChangeArrowheads="1"/>
          </p:cNvSpPr>
          <p:nvPr>
            <p:ph type="sldNum" sz="quarter" idx="10"/>
          </p:nvPr>
        </p:nvSpPr>
        <p:spPr>
          <a:ln/>
        </p:spPr>
        <p:txBody>
          <a:bodyPr/>
          <a:lstStyle>
            <a:lvl1pPr>
              <a:defRPr/>
            </a:lvl1pPr>
          </a:lstStyle>
          <a:p>
            <a:pPr>
              <a:defRPr/>
            </a:pPr>
            <a:fld id="{C200A4F5-E9B0-45BD-B310-7019BF094A6C}" type="slidenum">
              <a:rPr lang="he-IL"/>
              <a:pPr>
                <a:defRPr/>
              </a:pPr>
              <a:t>‹#›</a:t>
            </a:fld>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dt" sz="half" idx="12"/>
          </p:nvPr>
        </p:nvSpPr>
        <p:spPr>
          <a:ln/>
        </p:spPr>
        <p:txBody>
          <a:bodyPr/>
          <a:lstStyle>
            <a:lvl1pPr>
              <a:defRPr/>
            </a:lvl1pPr>
          </a:lstStyle>
          <a:p>
            <a:pPr>
              <a:defRPr/>
            </a:pPr>
            <a:fld id="{66EA12A9-40AF-4D2F-A4AB-78E9F6854C6D}" type="datetime1">
              <a:rPr lang="en-US"/>
              <a:pPr>
                <a:defRPr/>
              </a:pPr>
              <a:t>19/11/2015</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atin typeface="Calibri"/>
                <a:ea typeface="Calibri"/>
                <a:cs typeface="Calibri"/>
              </a:defRPr>
            </a:lvl4pPr>
            <a:lvl5pPr>
              <a:defRPr sz="1600">
                <a:latin typeface="Calibri"/>
                <a:ea typeface="Calibri"/>
                <a:cs typeface="Calibri"/>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atin typeface="Calibri"/>
                <a:ea typeface="Calibri"/>
                <a:cs typeface="Calibri"/>
              </a:defRPr>
            </a:lvl4pPr>
            <a:lvl5pPr>
              <a:defRPr sz="1600">
                <a:latin typeface="Calibri"/>
                <a:ea typeface="Calibri"/>
                <a:cs typeface="Calibri"/>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5"/>
          <p:cNvSpPr>
            <a:spLocks noGrp="1" noChangeArrowheads="1"/>
          </p:cNvSpPr>
          <p:nvPr>
            <p:ph type="sldNum" sz="quarter" idx="10"/>
          </p:nvPr>
        </p:nvSpPr>
        <p:spPr>
          <a:ln/>
        </p:spPr>
        <p:txBody>
          <a:bodyPr/>
          <a:lstStyle>
            <a:lvl1pPr>
              <a:defRPr/>
            </a:lvl1pPr>
          </a:lstStyle>
          <a:p>
            <a:pPr>
              <a:defRPr/>
            </a:pPr>
            <a:fld id="{3ECC440E-2AD9-4B27-8A09-C05E8FCA0303}" type="slidenum">
              <a:rPr lang="he-IL"/>
              <a:pPr>
                <a:defRPr/>
              </a:pPr>
              <a:t>‹#›</a:t>
            </a:fld>
            <a:endParaRPr lang="en-US"/>
          </a:p>
        </p:txBody>
      </p:sp>
      <p:sp>
        <p:nvSpPr>
          <p:cNvPr id="8" name="Rectangle 6"/>
          <p:cNvSpPr>
            <a:spLocks noGrp="1" noChangeArrowheads="1"/>
          </p:cNvSpPr>
          <p:nvPr>
            <p:ph type="ftr" sz="quarter" idx="11"/>
          </p:nvPr>
        </p:nvSpPr>
        <p:spPr>
          <a:ln/>
        </p:spPr>
        <p:txBody>
          <a:bodyPr/>
          <a:lstStyle>
            <a:lvl1pPr>
              <a:defRPr/>
            </a:lvl1pPr>
          </a:lstStyle>
          <a:p>
            <a:pPr>
              <a:defRPr/>
            </a:pPr>
            <a:endParaRPr lang="en-US"/>
          </a:p>
        </p:txBody>
      </p:sp>
      <p:sp>
        <p:nvSpPr>
          <p:cNvPr id="9" name="Rectangle 7"/>
          <p:cNvSpPr>
            <a:spLocks noGrp="1" noChangeArrowheads="1"/>
          </p:cNvSpPr>
          <p:nvPr>
            <p:ph type="dt" sz="half" idx="12"/>
          </p:nvPr>
        </p:nvSpPr>
        <p:spPr>
          <a:ln/>
        </p:spPr>
        <p:txBody>
          <a:bodyPr/>
          <a:lstStyle>
            <a:lvl1pPr>
              <a:defRPr/>
            </a:lvl1pPr>
          </a:lstStyle>
          <a:p>
            <a:pPr>
              <a:defRPr/>
            </a:pPr>
            <a:fld id="{98840FC6-BB02-4C0B-8AC9-CC7D112F2054}" type="datetime1">
              <a:rPr lang="en-US"/>
              <a:pPr>
                <a:defRPr/>
              </a:pPr>
              <a:t>19/11/2015</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sldNum" sz="quarter" idx="10"/>
          </p:nvPr>
        </p:nvSpPr>
        <p:spPr>
          <a:ln/>
        </p:spPr>
        <p:txBody>
          <a:bodyPr/>
          <a:lstStyle>
            <a:lvl1pPr>
              <a:defRPr/>
            </a:lvl1pPr>
          </a:lstStyle>
          <a:p>
            <a:pPr>
              <a:defRPr/>
            </a:pPr>
            <a:fld id="{AD1800EE-D971-458E-A03A-AF8500992B5B}" type="slidenum">
              <a:rPr lang="he-IL"/>
              <a:pPr>
                <a:defRPr/>
              </a:pPr>
              <a:t>‹#›</a:t>
            </a:fld>
            <a:endParaRPr 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dt" sz="half" idx="12"/>
          </p:nvPr>
        </p:nvSpPr>
        <p:spPr>
          <a:ln/>
        </p:spPr>
        <p:txBody>
          <a:bodyPr/>
          <a:lstStyle>
            <a:lvl1pPr>
              <a:defRPr/>
            </a:lvl1pPr>
          </a:lstStyle>
          <a:p>
            <a:pPr>
              <a:defRPr/>
            </a:pPr>
            <a:fld id="{57D69A82-4A07-4361-9E16-340035768487}" type="datetime1">
              <a:rPr lang="en-US"/>
              <a:pPr>
                <a:defRPr/>
              </a:pPr>
              <a:t>19/11/2015</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a:ln/>
        </p:spPr>
        <p:txBody>
          <a:bodyPr/>
          <a:lstStyle>
            <a:lvl1pPr>
              <a:defRPr/>
            </a:lvl1pPr>
          </a:lstStyle>
          <a:p>
            <a:pPr>
              <a:defRPr/>
            </a:pPr>
            <a:fld id="{842EE9D5-99A4-4BE6-9D25-4CE45F3D6993}" type="slidenum">
              <a:rPr lang="he-IL"/>
              <a:pPr>
                <a:defRPr/>
              </a:pPr>
              <a:t>‹#›</a:t>
            </a:fld>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dt" sz="half" idx="12"/>
          </p:nvPr>
        </p:nvSpPr>
        <p:spPr>
          <a:ln/>
        </p:spPr>
        <p:txBody>
          <a:bodyPr/>
          <a:lstStyle>
            <a:lvl1pPr>
              <a:defRPr/>
            </a:lvl1pPr>
          </a:lstStyle>
          <a:p>
            <a:pPr>
              <a:defRPr/>
            </a:pPr>
            <a:fld id="{38863D56-3E34-4A3E-9300-426B388EC901}" type="datetime1">
              <a:rPr lang="en-US"/>
              <a:pPr>
                <a:defRPr/>
              </a:pPr>
              <a:t>19/11/2015</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4pPr>
              <a:defRPr>
                <a:latin typeface="Calibri"/>
              </a:defRPr>
            </a:lvl4pPr>
            <a:lvl5pPr>
              <a:defRPr>
                <a:latin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5"/>
          <p:cNvSpPr>
            <a:spLocks noGrp="1" noChangeArrowheads="1"/>
          </p:cNvSpPr>
          <p:nvPr>
            <p:ph type="sldNum" sz="quarter" idx="10"/>
          </p:nvPr>
        </p:nvSpPr>
        <p:spPr/>
        <p:txBody>
          <a:bodyPr/>
          <a:lstStyle>
            <a:lvl1pPr>
              <a:defRPr/>
            </a:lvl1pPr>
          </a:lstStyle>
          <a:p>
            <a:pPr>
              <a:defRPr/>
            </a:pPr>
            <a:fld id="{61B3B81F-1037-4F07-80BB-E12585BB8C2D}" type="slidenum">
              <a:rPr lang="he-IL"/>
              <a:pPr>
                <a:defRPr/>
              </a:pPr>
              <a:t>‹#›</a:t>
            </a:fld>
            <a:endParaRPr lang="en-US"/>
          </a:p>
        </p:txBody>
      </p:sp>
      <p:sp>
        <p:nvSpPr>
          <p:cNvPr id="5"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6" name="Rectangle 7"/>
          <p:cNvSpPr>
            <a:spLocks noGrp="1" noChangeArrowheads="1"/>
          </p:cNvSpPr>
          <p:nvPr>
            <p:ph type="dt" sz="half" idx="12"/>
          </p:nvPr>
        </p:nvSpPr>
        <p:spPr/>
        <p:txBody>
          <a:bodyPr/>
          <a:lstStyle>
            <a:lvl1pPr>
              <a:defRPr/>
            </a:lvl1pPr>
          </a:lstStyle>
          <a:p>
            <a:pPr>
              <a:defRPr/>
            </a:pPr>
            <a:fld id="{7E263399-754A-4411-AD82-B594513FF04C}" type="datetime1">
              <a:rPr lang="en-US"/>
              <a:pPr>
                <a:defRPr/>
              </a:pPr>
              <a:t>19/11/2015</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atin typeface="Calibri"/>
                <a:ea typeface="Calibri"/>
                <a:cs typeface="Calibri"/>
              </a:defRPr>
            </a:lvl4pPr>
            <a:lvl5pPr>
              <a:defRPr sz="2000">
                <a:latin typeface="Calibri"/>
                <a:ea typeface="Calibri"/>
                <a:cs typeface="Calibri"/>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sldNum" sz="quarter" idx="10"/>
          </p:nvPr>
        </p:nvSpPr>
        <p:spPr>
          <a:ln/>
        </p:spPr>
        <p:txBody>
          <a:bodyPr/>
          <a:lstStyle>
            <a:lvl1pPr>
              <a:defRPr/>
            </a:lvl1pPr>
          </a:lstStyle>
          <a:p>
            <a:pPr>
              <a:defRPr/>
            </a:pPr>
            <a:fld id="{7B8BCC4F-29B8-41DF-98AA-5821176AD9E8}" type="slidenum">
              <a:rPr lang="he-IL"/>
              <a:pPr>
                <a:defRPr/>
              </a:pPr>
              <a:t>‹#›</a:t>
            </a:fld>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dt" sz="half" idx="12"/>
          </p:nvPr>
        </p:nvSpPr>
        <p:spPr>
          <a:ln/>
        </p:spPr>
        <p:txBody>
          <a:bodyPr/>
          <a:lstStyle>
            <a:lvl1pPr>
              <a:defRPr/>
            </a:lvl1pPr>
          </a:lstStyle>
          <a:p>
            <a:pPr>
              <a:defRPr/>
            </a:pPr>
            <a:fld id="{E4B3AC53-DA7F-4B95-8374-4ACA8BBBE83A}" type="datetime1">
              <a:rPr lang="en-US"/>
              <a:pPr>
                <a:defRPr/>
              </a:pPr>
              <a:t>19/11/2015</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sldNum" sz="quarter" idx="10"/>
          </p:nvPr>
        </p:nvSpPr>
        <p:spPr>
          <a:ln/>
        </p:spPr>
        <p:txBody>
          <a:bodyPr/>
          <a:lstStyle>
            <a:lvl1pPr>
              <a:defRPr/>
            </a:lvl1pPr>
          </a:lstStyle>
          <a:p>
            <a:pPr>
              <a:defRPr/>
            </a:pPr>
            <a:fld id="{580186E2-769F-4E9F-B7A3-62BABEB52F05}" type="slidenum">
              <a:rPr lang="he-IL"/>
              <a:pPr>
                <a:defRPr/>
              </a:pPr>
              <a:t>‹#›</a:t>
            </a:fld>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dt" sz="half" idx="12"/>
          </p:nvPr>
        </p:nvSpPr>
        <p:spPr>
          <a:ln/>
        </p:spPr>
        <p:txBody>
          <a:bodyPr/>
          <a:lstStyle>
            <a:lvl1pPr>
              <a:defRPr/>
            </a:lvl1pPr>
          </a:lstStyle>
          <a:p>
            <a:pPr>
              <a:defRPr/>
            </a:pPr>
            <a:fld id="{57CB66E8-237F-4711-AD5C-5719F8BA1848}" type="datetime1">
              <a:rPr lang="en-US"/>
              <a:pPr>
                <a:defRPr/>
              </a:pPr>
              <a:t>19/11/2015</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4pPr>
              <a:defRPr>
                <a:latin typeface="Calibri"/>
                <a:ea typeface="Calibri"/>
                <a:cs typeface="Calibri"/>
              </a:defRPr>
            </a:lvl4pPr>
            <a:lvl5pPr>
              <a:defRPr>
                <a:latin typeface="Calibri"/>
                <a:ea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sldNum" sz="quarter" idx="10"/>
          </p:nvPr>
        </p:nvSpPr>
        <p:spPr>
          <a:ln/>
        </p:spPr>
        <p:txBody>
          <a:bodyPr/>
          <a:lstStyle>
            <a:lvl1pPr>
              <a:defRPr/>
            </a:lvl1pPr>
          </a:lstStyle>
          <a:p>
            <a:pPr>
              <a:defRPr/>
            </a:pPr>
            <a:fld id="{5E8726DF-FC9D-4898-A56A-D45E361FD3FA}" type="slidenum">
              <a:rPr lang="he-IL"/>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dt" sz="half" idx="12"/>
          </p:nvPr>
        </p:nvSpPr>
        <p:spPr>
          <a:ln/>
        </p:spPr>
        <p:txBody>
          <a:bodyPr/>
          <a:lstStyle>
            <a:lvl1pPr>
              <a:defRPr/>
            </a:lvl1pPr>
          </a:lstStyle>
          <a:p>
            <a:pPr>
              <a:defRPr/>
            </a:pPr>
            <a:fld id="{83D48BF1-DE7B-4762-9EBC-148F2194B0B2}" type="datetime1">
              <a:rPr lang="en-US"/>
              <a:pPr>
                <a:defRPr/>
              </a:pPr>
              <a:t>19/11/2015</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593725"/>
            <a:ext cx="2171700" cy="57610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2563" y="593725"/>
            <a:ext cx="6362700" cy="5761038"/>
          </a:xfrm>
        </p:spPr>
        <p:txBody>
          <a:bodyPr vert="eaVert"/>
          <a:lstStyle>
            <a:lvl4pPr>
              <a:defRPr>
                <a:latin typeface="Calibri"/>
                <a:ea typeface="Calibri"/>
                <a:cs typeface="Calibri"/>
              </a:defRPr>
            </a:lvl4pPr>
            <a:lvl5pPr>
              <a:defRPr>
                <a:latin typeface="Calibri"/>
                <a:ea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sldNum" sz="quarter" idx="10"/>
          </p:nvPr>
        </p:nvSpPr>
        <p:spPr>
          <a:ln/>
        </p:spPr>
        <p:txBody>
          <a:bodyPr/>
          <a:lstStyle>
            <a:lvl1pPr>
              <a:defRPr/>
            </a:lvl1pPr>
          </a:lstStyle>
          <a:p>
            <a:pPr>
              <a:defRPr/>
            </a:pPr>
            <a:fld id="{D942D89A-CD84-4143-944F-36A7509D5FB8}" type="slidenum">
              <a:rPr lang="he-IL"/>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dt" sz="half" idx="12"/>
          </p:nvPr>
        </p:nvSpPr>
        <p:spPr>
          <a:ln/>
        </p:spPr>
        <p:txBody>
          <a:bodyPr/>
          <a:lstStyle>
            <a:lvl1pPr>
              <a:defRPr/>
            </a:lvl1pPr>
          </a:lstStyle>
          <a:p>
            <a:pPr>
              <a:defRPr/>
            </a:pPr>
            <a:fld id="{1AE0A56A-F15C-47C1-9E8D-0719B31FA837}" type="datetime1">
              <a:rPr lang="en-US"/>
              <a:pPr>
                <a:defRPr/>
              </a:pPr>
              <a:t>19/11/2015</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sldNum" sz="quarter" idx="10"/>
          </p:nvPr>
        </p:nvSpPr>
        <p:spPr/>
        <p:txBody>
          <a:bodyPr/>
          <a:lstStyle>
            <a:lvl1pPr>
              <a:defRPr/>
            </a:lvl1pPr>
          </a:lstStyle>
          <a:p>
            <a:pPr>
              <a:defRPr/>
            </a:pPr>
            <a:fld id="{61A51CE5-C66C-4117-B793-6E769971FADF}" type="slidenum">
              <a:rPr lang="he-IL"/>
              <a:pPr>
                <a:defRPr/>
              </a:pPr>
              <a:t>‹#›</a:t>
            </a:fld>
            <a:endParaRPr lang="en-US"/>
          </a:p>
        </p:txBody>
      </p:sp>
      <p:sp>
        <p:nvSpPr>
          <p:cNvPr id="5"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6" name="Rectangle 7"/>
          <p:cNvSpPr>
            <a:spLocks noGrp="1" noChangeArrowheads="1"/>
          </p:cNvSpPr>
          <p:nvPr>
            <p:ph type="dt" sz="half" idx="12"/>
          </p:nvPr>
        </p:nvSpPr>
        <p:spPr/>
        <p:txBody>
          <a:bodyPr/>
          <a:lstStyle>
            <a:lvl1pPr>
              <a:defRPr/>
            </a:lvl1pPr>
          </a:lstStyle>
          <a:p>
            <a:pPr>
              <a:defRPr/>
            </a:pPr>
            <a:fld id="{CBF9C929-5CCB-4331-B335-5364804208C5}" type="datetime1">
              <a:rPr lang="en-US"/>
              <a:pPr>
                <a:defRPr/>
              </a:pPr>
              <a:t>19/11/2015</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82563" y="1874838"/>
            <a:ext cx="4267200" cy="4479925"/>
          </a:xfrm>
        </p:spPr>
        <p:txBody>
          <a:bodyPr/>
          <a:lstStyle>
            <a:lvl1pPr>
              <a:defRPr sz="2800"/>
            </a:lvl1pPr>
            <a:lvl2pPr>
              <a:defRPr sz="2400"/>
            </a:lvl2pPr>
            <a:lvl3pPr>
              <a:defRPr sz="2000"/>
            </a:lvl3pPr>
            <a:lvl4pPr>
              <a:defRPr sz="1800">
                <a:latin typeface="Calibri"/>
              </a:defRPr>
            </a:lvl4pPr>
            <a:lvl5pPr>
              <a:defRPr sz="1800">
                <a:latin typeface="Calibri"/>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02163" y="1874838"/>
            <a:ext cx="4267200" cy="4479925"/>
          </a:xfrm>
        </p:spPr>
        <p:txBody>
          <a:bodyPr/>
          <a:lstStyle>
            <a:lvl1pPr>
              <a:defRPr sz="2800"/>
            </a:lvl1pPr>
            <a:lvl2pPr>
              <a:defRPr sz="2400"/>
            </a:lvl2pPr>
            <a:lvl3pPr>
              <a:defRPr sz="2000"/>
            </a:lvl3pPr>
            <a:lvl4pPr>
              <a:defRPr sz="1800">
                <a:latin typeface="Calibri"/>
              </a:defRPr>
            </a:lvl4pPr>
            <a:lvl5pPr>
              <a:defRPr sz="1800">
                <a:latin typeface="Calibri"/>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5"/>
          <p:cNvSpPr>
            <a:spLocks noGrp="1" noChangeArrowheads="1"/>
          </p:cNvSpPr>
          <p:nvPr>
            <p:ph type="sldNum" sz="quarter" idx="10"/>
          </p:nvPr>
        </p:nvSpPr>
        <p:spPr/>
        <p:txBody>
          <a:bodyPr/>
          <a:lstStyle>
            <a:lvl1pPr>
              <a:defRPr/>
            </a:lvl1pPr>
          </a:lstStyle>
          <a:p>
            <a:pPr>
              <a:defRPr/>
            </a:pPr>
            <a:fld id="{9C456A64-FA55-4A1E-B3E1-0C8A50122E68}" type="slidenum">
              <a:rPr lang="he-IL"/>
              <a:pPr>
                <a:defRPr/>
              </a:pPr>
              <a:t>‹#›</a:t>
            </a:fld>
            <a:endParaRPr lang="en-US"/>
          </a:p>
        </p:txBody>
      </p:sp>
      <p:sp>
        <p:nvSpPr>
          <p:cNvPr id="6"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7" name="Rectangle 7"/>
          <p:cNvSpPr>
            <a:spLocks noGrp="1" noChangeArrowheads="1"/>
          </p:cNvSpPr>
          <p:nvPr>
            <p:ph type="dt" sz="half" idx="12"/>
          </p:nvPr>
        </p:nvSpPr>
        <p:spPr/>
        <p:txBody>
          <a:bodyPr/>
          <a:lstStyle>
            <a:lvl1pPr>
              <a:defRPr/>
            </a:lvl1pPr>
          </a:lstStyle>
          <a:p>
            <a:pPr>
              <a:defRPr/>
            </a:pPr>
            <a:fld id="{14831F2D-A67D-4F7A-BF5B-C75AFD7B5F72}" type="datetime1">
              <a:rPr lang="en-US"/>
              <a:pPr>
                <a:defRPr/>
              </a:pPr>
              <a:t>19/11/2015</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atin typeface="Calibri"/>
              </a:defRPr>
            </a:lvl4pPr>
            <a:lvl5pPr>
              <a:defRPr sz="1600">
                <a:latin typeface="Calibri"/>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atin typeface="Calibri"/>
              </a:defRPr>
            </a:lvl4pPr>
            <a:lvl5pPr>
              <a:defRPr sz="1600">
                <a:latin typeface="Calibri"/>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5"/>
          <p:cNvSpPr>
            <a:spLocks noGrp="1" noChangeArrowheads="1"/>
          </p:cNvSpPr>
          <p:nvPr>
            <p:ph type="sldNum" sz="quarter" idx="10"/>
          </p:nvPr>
        </p:nvSpPr>
        <p:spPr/>
        <p:txBody>
          <a:bodyPr/>
          <a:lstStyle>
            <a:lvl1pPr>
              <a:defRPr/>
            </a:lvl1pPr>
          </a:lstStyle>
          <a:p>
            <a:pPr>
              <a:defRPr/>
            </a:pPr>
            <a:fld id="{9DCB01F6-BC1E-45EA-9FAA-6EFB875D9B08}" type="slidenum">
              <a:rPr lang="he-IL"/>
              <a:pPr>
                <a:defRPr/>
              </a:pPr>
              <a:t>‹#›</a:t>
            </a:fld>
            <a:endParaRPr lang="en-US"/>
          </a:p>
        </p:txBody>
      </p:sp>
      <p:sp>
        <p:nvSpPr>
          <p:cNvPr id="8"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9" name="Rectangle 7"/>
          <p:cNvSpPr>
            <a:spLocks noGrp="1" noChangeArrowheads="1"/>
          </p:cNvSpPr>
          <p:nvPr>
            <p:ph type="dt" sz="half" idx="12"/>
          </p:nvPr>
        </p:nvSpPr>
        <p:spPr/>
        <p:txBody>
          <a:bodyPr/>
          <a:lstStyle>
            <a:lvl1pPr>
              <a:defRPr/>
            </a:lvl1pPr>
          </a:lstStyle>
          <a:p>
            <a:pPr>
              <a:defRPr/>
            </a:pPr>
            <a:fld id="{EB8418ED-87E2-4A37-A4BD-372C490BAE1E}" type="datetime1">
              <a:rPr lang="en-US"/>
              <a:pPr>
                <a:defRPr/>
              </a:pPr>
              <a:t>19/11/2015</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sldNum" sz="quarter" idx="10"/>
          </p:nvPr>
        </p:nvSpPr>
        <p:spPr/>
        <p:txBody>
          <a:bodyPr/>
          <a:lstStyle>
            <a:lvl1pPr>
              <a:defRPr/>
            </a:lvl1pPr>
          </a:lstStyle>
          <a:p>
            <a:pPr>
              <a:defRPr/>
            </a:pPr>
            <a:fld id="{CE226593-C827-419F-9B6A-C5CBDF7F17A6}" type="slidenum">
              <a:rPr lang="he-IL"/>
              <a:pPr>
                <a:defRPr/>
              </a:pPr>
              <a:t>‹#›</a:t>
            </a:fld>
            <a:endParaRPr lang="en-US"/>
          </a:p>
        </p:txBody>
      </p:sp>
      <p:sp>
        <p:nvSpPr>
          <p:cNvPr id="4"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5" name="Rectangle 7"/>
          <p:cNvSpPr>
            <a:spLocks noGrp="1" noChangeArrowheads="1"/>
          </p:cNvSpPr>
          <p:nvPr>
            <p:ph type="dt" sz="half" idx="12"/>
          </p:nvPr>
        </p:nvSpPr>
        <p:spPr/>
        <p:txBody>
          <a:bodyPr/>
          <a:lstStyle>
            <a:lvl1pPr>
              <a:defRPr/>
            </a:lvl1pPr>
          </a:lstStyle>
          <a:p>
            <a:pPr>
              <a:defRPr/>
            </a:pPr>
            <a:fld id="{E6BF7A90-6C4E-4574-AAC7-E0DB2BBEE95F}" type="datetime1">
              <a:rPr lang="en-US"/>
              <a:pPr>
                <a:defRPr/>
              </a:pPr>
              <a:t>19/11/2015</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p:txBody>
          <a:bodyPr/>
          <a:lstStyle>
            <a:lvl1pPr>
              <a:defRPr/>
            </a:lvl1pPr>
          </a:lstStyle>
          <a:p>
            <a:pPr>
              <a:defRPr/>
            </a:pPr>
            <a:fld id="{1649752A-E0BD-451C-BF49-ECAA83F93D51}" type="slidenum">
              <a:rPr lang="he-IL"/>
              <a:pPr>
                <a:defRPr/>
              </a:pPr>
              <a:t>‹#›</a:t>
            </a:fld>
            <a:endParaRPr lang="en-US"/>
          </a:p>
        </p:txBody>
      </p:sp>
      <p:sp>
        <p:nvSpPr>
          <p:cNvPr id="3" name="Rectangle 6"/>
          <p:cNvSpPr>
            <a:spLocks noGrp="1" noChangeArrowheads="1"/>
          </p:cNvSpPr>
          <p:nvPr>
            <p:ph type="ftr" sz="quarter" idx="11"/>
          </p:nvPr>
        </p:nvSpPr>
        <p:spPr/>
        <p:txBody>
          <a:bodyPr/>
          <a:lstStyle>
            <a:lvl1pPr>
              <a:defRPr>
                <a:latin typeface="Calibri"/>
                <a:cs typeface="Calibri"/>
              </a:defRPr>
            </a:lvl1pPr>
          </a:lstStyle>
          <a:p>
            <a:pPr>
              <a:defRPr/>
            </a:pPr>
            <a:r>
              <a:rPr lang="en-US"/>
              <a:t>IBM &amp; Customer Confidential</a:t>
            </a:r>
          </a:p>
        </p:txBody>
      </p:sp>
      <p:sp>
        <p:nvSpPr>
          <p:cNvPr id="4" name="Rectangle 7"/>
          <p:cNvSpPr>
            <a:spLocks noGrp="1" noChangeArrowheads="1"/>
          </p:cNvSpPr>
          <p:nvPr>
            <p:ph type="dt" sz="half" idx="12"/>
          </p:nvPr>
        </p:nvSpPr>
        <p:spPr/>
        <p:txBody>
          <a:bodyPr/>
          <a:lstStyle>
            <a:lvl1pPr>
              <a:defRPr/>
            </a:lvl1pPr>
          </a:lstStyle>
          <a:p>
            <a:pPr>
              <a:defRPr/>
            </a:pPr>
            <a:fld id="{9D2A105B-593F-481D-A68D-823F7CE1E693}" type="datetime1">
              <a:rPr lang="en-US"/>
              <a:pPr>
                <a:defRPr/>
              </a:pPr>
              <a:t>19/11/2015</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atin typeface="Calibri"/>
              </a:defRPr>
            </a:lvl4pPr>
            <a:lvl5pPr>
              <a:defRPr sz="2000">
                <a:latin typeface="Calibri"/>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p:txBody>
          <a:bodyPr/>
          <a:lstStyle>
            <a:lvl1pPr>
              <a:defRPr/>
            </a:lvl1pPr>
          </a:lstStyle>
          <a:p>
            <a:pPr>
              <a:defRPr/>
            </a:pPr>
            <a:fld id="{D46A3DFC-EE74-4A46-A94A-7A5C5D99565F}" type="slidenum">
              <a:rPr lang="he-IL"/>
              <a:pPr>
                <a:defRPr/>
              </a:pPr>
              <a:t>‹#›</a:t>
            </a:fld>
            <a:endParaRPr lang="en-US"/>
          </a:p>
        </p:txBody>
      </p:sp>
      <p:sp>
        <p:nvSpPr>
          <p:cNvPr id="6"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7" name="Rectangle 7"/>
          <p:cNvSpPr>
            <a:spLocks noGrp="1" noChangeArrowheads="1"/>
          </p:cNvSpPr>
          <p:nvPr>
            <p:ph type="dt" sz="half" idx="12"/>
          </p:nvPr>
        </p:nvSpPr>
        <p:spPr/>
        <p:txBody>
          <a:bodyPr/>
          <a:lstStyle>
            <a:lvl1pPr>
              <a:defRPr/>
            </a:lvl1pPr>
          </a:lstStyle>
          <a:p>
            <a:pPr>
              <a:defRPr/>
            </a:pPr>
            <a:fld id="{DAD84C25-728A-4D1D-A6D6-F82DBDDE7494}" type="datetime1">
              <a:rPr lang="en-US"/>
              <a:pPr>
                <a:defRPr/>
              </a:pPr>
              <a:t>19/11/2015</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p:txBody>
          <a:bodyPr/>
          <a:lstStyle>
            <a:lvl1pPr>
              <a:defRPr/>
            </a:lvl1pPr>
          </a:lstStyle>
          <a:p>
            <a:pPr>
              <a:defRPr/>
            </a:pPr>
            <a:fld id="{183FC8DF-1866-46E4-9412-6758EDC6B2F8}" type="slidenum">
              <a:rPr lang="he-IL"/>
              <a:pPr>
                <a:defRPr/>
              </a:pPr>
              <a:t>‹#›</a:t>
            </a:fld>
            <a:endParaRPr lang="en-US"/>
          </a:p>
        </p:txBody>
      </p:sp>
      <p:sp>
        <p:nvSpPr>
          <p:cNvPr id="6"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7" name="Rectangle 7"/>
          <p:cNvSpPr>
            <a:spLocks noGrp="1" noChangeArrowheads="1"/>
          </p:cNvSpPr>
          <p:nvPr>
            <p:ph type="dt" sz="half" idx="12"/>
          </p:nvPr>
        </p:nvSpPr>
        <p:spPr/>
        <p:txBody>
          <a:bodyPr/>
          <a:lstStyle>
            <a:lvl1pPr>
              <a:defRPr/>
            </a:lvl1pPr>
          </a:lstStyle>
          <a:p>
            <a:pPr>
              <a:defRPr/>
            </a:pPr>
            <a:fld id="{76AF5922-E02B-4E20-A7F4-61DD5E61A6EB}" type="datetime1">
              <a:rPr lang="en-US"/>
              <a:pPr>
                <a:defRPr/>
              </a:pPr>
              <a:t>19/11/2015</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big-data-ppt-pg3"/>
          <p:cNvPicPr>
            <a:picLocks noChangeAspect="1" noChangeArrowheads="1"/>
          </p:cNvPicPr>
          <p:nvPr/>
        </p:nvPicPr>
        <p:blipFill>
          <a:blip r:embed="rId14"/>
          <a:srcRect/>
          <a:stretch>
            <a:fillRect/>
          </a:stretch>
        </p:blipFill>
        <p:spPr bwMode="auto">
          <a:xfrm>
            <a:off x="0" y="6348413"/>
            <a:ext cx="4408488" cy="509587"/>
          </a:xfrm>
          <a:prstGeom prst="rect">
            <a:avLst/>
          </a:prstGeom>
          <a:noFill/>
          <a:ln w="9525">
            <a:noFill/>
            <a:miter lim="800000"/>
            <a:headEnd/>
            <a:tailEnd/>
          </a:ln>
        </p:spPr>
      </p:pic>
      <p:sp>
        <p:nvSpPr>
          <p:cNvPr id="1027" name="Rectangle 3"/>
          <p:cNvSpPr>
            <a:spLocks noGrp="1" noChangeArrowheads="1"/>
          </p:cNvSpPr>
          <p:nvPr>
            <p:ph type="body" idx="1"/>
          </p:nvPr>
        </p:nvSpPr>
        <p:spPr bwMode="auto">
          <a:xfrm>
            <a:off x="182563" y="1874838"/>
            <a:ext cx="8686800" cy="44799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
        <p:nvSpPr>
          <p:cNvPr id="1028" name="Line 4"/>
          <p:cNvSpPr>
            <a:spLocks noChangeShapeType="1"/>
          </p:cNvSpPr>
          <p:nvPr/>
        </p:nvSpPr>
        <p:spPr bwMode="auto">
          <a:xfrm flipV="1">
            <a:off x="274638" y="549275"/>
            <a:ext cx="8594725" cy="0"/>
          </a:xfrm>
          <a:prstGeom prst="line">
            <a:avLst/>
          </a:prstGeom>
          <a:noFill/>
          <a:ln w="9525">
            <a:solidFill>
              <a:schemeClr val="tx1"/>
            </a:solidFill>
            <a:round/>
            <a:headEnd/>
            <a:tailEnd/>
          </a:ln>
        </p:spPr>
        <p:txBody>
          <a:bodyPr/>
          <a:lstStyle/>
          <a:p>
            <a:pPr>
              <a:defRPr/>
            </a:pPr>
            <a:endParaRPr lang="en-US" dirty="0">
              <a:latin typeface="Calibri"/>
              <a:ea typeface="Calibri"/>
              <a:cs typeface="Calibri"/>
            </a:endParaRPr>
          </a:p>
        </p:txBody>
      </p:sp>
      <p:sp>
        <p:nvSpPr>
          <p:cNvPr id="147461" name="Rectangle 5"/>
          <p:cNvSpPr>
            <a:spLocks noGrp="1" noChangeArrowheads="1"/>
          </p:cNvSpPr>
          <p:nvPr>
            <p:ph type="sldNum" sz="quarter" idx="4"/>
          </p:nvPr>
        </p:nvSpPr>
        <p:spPr bwMode="black">
          <a:xfrm>
            <a:off x="39688" y="6599238"/>
            <a:ext cx="366712" cy="184150"/>
          </a:xfrm>
          <a:prstGeom prst="rect">
            <a:avLst/>
          </a:prstGeom>
          <a:noFill/>
          <a:ln>
            <a:noFill/>
          </a:ln>
          <a:effectLst/>
          <a:extLst/>
        </p:spPr>
        <p:txBody>
          <a:bodyPr vert="horz" wrap="square" lIns="92075" tIns="46038" rIns="92075" bIns="46038" numCol="1" anchor="t" anchorCtr="0" compatLnSpc="1">
            <a:prstTxWarp prst="textNoShape">
              <a:avLst/>
            </a:prstTxWarp>
          </a:bodyPr>
          <a:lstStyle>
            <a:lvl1pPr>
              <a:defRPr sz="800">
                <a:solidFill>
                  <a:schemeClr val="bg1"/>
                </a:solidFill>
                <a:latin typeface="Calibri" pitchFamily="34" charset="0"/>
              </a:defRPr>
            </a:lvl1pPr>
          </a:lstStyle>
          <a:p>
            <a:pPr>
              <a:defRPr/>
            </a:pPr>
            <a:fld id="{413F8C7E-8EF1-4AA5-800A-6F10FA67645F}" type="slidenum">
              <a:rPr lang="he-IL"/>
              <a:pPr>
                <a:defRPr/>
              </a:pPr>
              <a:t>‹#›</a:t>
            </a:fld>
            <a:endParaRPr lang="en-US"/>
          </a:p>
        </p:txBody>
      </p:sp>
      <p:sp>
        <p:nvSpPr>
          <p:cNvPr id="147462" name="Rectangle 6"/>
          <p:cNvSpPr>
            <a:spLocks noGrp="1" noChangeArrowheads="1"/>
          </p:cNvSpPr>
          <p:nvPr>
            <p:ph type="ftr" sz="quarter" idx="3"/>
          </p:nvPr>
        </p:nvSpPr>
        <p:spPr bwMode="auto">
          <a:xfrm>
            <a:off x="2544763" y="6599238"/>
            <a:ext cx="3884612" cy="184150"/>
          </a:xfrm>
          <a:prstGeom prst="rect">
            <a:avLst/>
          </a:prstGeom>
          <a:noFill/>
          <a:ln>
            <a:noFill/>
          </a:ln>
          <a:effectLst/>
          <a:extLst/>
        </p:spPr>
        <p:txBody>
          <a:bodyPr vert="horz" wrap="square" lIns="92075" tIns="46038" rIns="92075" bIns="46038" numCol="1" anchor="t" anchorCtr="0" compatLnSpc="1">
            <a:prstTxWarp prst="textNoShape">
              <a:avLst/>
            </a:prstTxWarp>
          </a:bodyPr>
          <a:lstStyle>
            <a:lvl1pPr>
              <a:defRPr sz="800">
                <a:solidFill>
                  <a:schemeClr val="tx1"/>
                </a:solidFill>
                <a:latin typeface="Calibri"/>
                <a:ea typeface="+mn-ea"/>
                <a:cs typeface="Calibri"/>
              </a:defRPr>
            </a:lvl1pPr>
          </a:lstStyle>
          <a:p>
            <a:pPr>
              <a:defRPr/>
            </a:pPr>
            <a:r>
              <a:rPr lang="en-US"/>
              <a:t>IBM and Customer Confidential</a:t>
            </a:r>
          </a:p>
        </p:txBody>
      </p:sp>
      <p:sp>
        <p:nvSpPr>
          <p:cNvPr id="147463" name="Rectangle 7"/>
          <p:cNvSpPr>
            <a:spLocks noGrp="1" noChangeArrowheads="1"/>
          </p:cNvSpPr>
          <p:nvPr>
            <p:ph type="dt" sz="half" idx="2"/>
          </p:nvPr>
        </p:nvSpPr>
        <p:spPr bwMode="auto">
          <a:xfrm>
            <a:off x="763588" y="6599238"/>
            <a:ext cx="1004887" cy="184150"/>
          </a:xfrm>
          <a:prstGeom prst="rect">
            <a:avLst/>
          </a:prstGeom>
          <a:noFill/>
          <a:ln>
            <a:noFill/>
          </a:ln>
          <a:effectLst/>
          <a:extLst/>
        </p:spPr>
        <p:txBody>
          <a:bodyPr vert="horz" wrap="square" lIns="92075" tIns="46038" rIns="92075" bIns="46038" numCol="1" anchor="t" anchorCtr="0" compatLnSpc="1">
            <a:prstTxWarp prst="textNoShape">
              <a:avLst/>
            </a:prstTxWarp>
          </a:bodyPr>
          <a:lstStyle>
            <a:lvl1pPr>
              <a:defRPr sz="800">
                <a:solidFill>
                  <a:schemeClr val="tx1"/>
                </a:solidFill>
                <a:latin typeface="Calibri" pitchFamily="34" charset="0"/>
              </a:defRPr>
            </a:lvl1pPr>
          </a:lstStyle>
          <a:p>
            <a:pPr>
              <a:defRPr/>
            </a:pPr>
            <a:fld id="{D9305369-CE4D-4B43-8250-9A4723FE717D}" type="datetime1">
              <a:rPr lang="en-US"/>
              <a:pPr>
                <a:defRPr/>
              </a:pPr>
              <a:t>19/11/2015</a:t>
            </a:fld>
            <a:endParaRPr lang="en-US"/>
          </a:p>
        </p:txBody>
      </p:sp>
      <p:pic>
        <p:nvPicPr>
          <p:cNvPr id="1032" name="Picture 8" descr="R120_G137_B251-200"/>
          <p:cNvPicPr>
            <a:picLocks noChangeAspect="1" noChangeArrowheads="1"/>
          </p:cNvPicPr>
          <p:nvPr/>
        </p:nvPicPr>
        <p:blipFill>
          <a:blip r:embed="rId15"/>
          <a:srcRect/>
          <a:stretch>
            <a:fillRect/>
          </a:stretch>
        </p:blipFill>
        <p:spPr bwMode="auto">
          <a:xfrm>
            <a:off x="8280400" y="227013"/>
            <a:ext cx="588963" cy="236537"/>
          </a:xfrm>
          <a:prstGeom prst="rect">
            <a:avLst/>
          </a:prstGeom>
          <a:noFill/>
          <a:ln w="9525">
            <a:noFill/>
            <a:miter lim="800000"/>
            <a:headEnd/>
            <a:tailEnd/>
          </a:ln>
        </p:spPr>
      </p:pic>
      <p:sp>
        <p:nvSpPr>
          <p:cNvPr id="1033" name="Rectangle 9"/>
          <p:cNvSpPr>
            <a:spLocks noGrp="1" noChangeArrowheads="1"/>
          </p:cNvSpPr>
          <p:nvPr>
            <p:ph type="title"/>
          </p:nvPr>
        </p:nvSpPr>
        <p:spPr bwMode="auto">
          <a:xfrm>
            <a:off x="182563" y="593725"/>
            <a:ext cx="8686800" cy="6397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1034" name="Text Box 46"/>
          <p:cNvSpPr txBox="1">
            <a:spLocks noChangeArrowheads="1"/>
          </p:cNvSpPr>
          <p:nvPr/>
        </p:nvSpPr>
        <p:spPr bwMode="auto">
          <a:xfrm>
            <a:off x="184150" y="136525"/>
            <a:ext cx="6435725" cy="366713"/>
          </a:xfrm>
          <a:prstGeom prst="rect">
            <a:avLst/>
          </a:prstGeom>
          <a:noFill/>
          <a:ln>
            <a:noFill/>
          </a:ln>
          <a:extLst/>
        </p:spPr>
        <p:txBody>
          <a:bodyPr tIns="0" bIns="0" anchor="b"/>
          <a:lstStyle>
            <a:lvl1pPr eaLnBrk="0" hangingPunct="0">
              <a:defRPr sz="2200">
                <a:solidFill>
                  <a:schemeClr val="hlink"/>
                </a:solidFill>
                <a:latin typeface="Arial" charset="0"/>
                <a:cs typeface="Arial" charset="0"/>
              </a:defRPr>
            </a:lvl1pPr>
            <a:lvl2pPr marL="37931725" indent="-37474525" eaLnBrk="0" hangingPunct="0">
              <a:defRPr sz="2200">
                <a:solidFill>
                  <a:schemeClr val="hlink"/>
                </a:solidFill>
                <a:latin typeface="Arial" charset="0"/>
                <a:cs typeface="Arial" charset="0"/>
              </a:defRPr>
            </a:lvl2pPr>
            <a:lvl3pPr eaLnBrk="0" hangingPunct="0">
              <a:defRPr sz="2200">
                <a:solidFill>
                  <a:schemeClr val="hlink"/>
                </a:solidFill>
                <a:latin typeface="Arial" charset="0"/>
                <a:cs typeface="Arial" charset="0"/>
              </a:defRPr>
            </a:lvl3pPr>
            <a:lvl4pPr eaLnBrk="0" hangingPunct="0">
              <a:defRPr sz="2200">
                <a:solidFill>
                  <a:schemeClr val="hlink"/>
                </a:solidFill>
                <a:latin typeface="Arial" charset="0"/>
                <a:cs typeface="Arial" charset="0"/>
              </a:defRPr>
            </a:lvl4pPr>
            <a:lvl5pPr eaLnBrk="0" hangingPunct="0">
              <a:defRPr sz="2200">
                <a:solidFill>
                  <a:schemeClr val="hlink"/>
                </a:solidFill>
                <a:latin typeface="Arial" charset="0"/>
                <a:cs typeface="Arial" charset="0"/>
              </a:defRPr>
            </a:lvl5pPr>
            <a:lvl6pPr marL="457200" eaLnBrk="0" fontAlgn="base" hangingPunct="0">
              <a:spcBef>
                <a:spcPct val="0"/>
              </a:spcBef>
              <a:spcAft>
                <a:spcPct val="0"/>
              </a:spcAft>
              <a:defRPr sz="2200">
                <a:solidFill>
                  <a:schemeClr val="hlink"/>
                </a:solidFill>
                <a:latin typeface="Arial" charset="0"/>
                <a:cs typeface="Arial" charset="0"/>
              </a:defRPr>
            </a:lvl6pPr>
            <a:lvl7pPr marL="914400" eaLnBrk="0" fontAlgn="base" hangingPunct="0">
              <a:spcBef>
                <a:spcPct val="0"/>
              </a:spcBef>
              <a:spcAft>
                <a:spcPct val="0"/>
              </a:spcAft>
              <a:defRPr sz="2200">
                <a:solidFill>
                  <a:schemeClr val="hlink"/>
                </a:solidFill>
                <a:latin typeface="Arial" charset="0"/>
                <a:cs typeface="Arial" charset="0"/>
              </a:defRPr>
            </a:lvl7pPr>
            <a:lvl8pPr marL="1371600" eaLnBrk="0" fontAlgn="base" hangingPunct="0">
              <a:spcBef>
                <a:spcPct val="0"/>
              </a:spcBef>
              <a:spcAft>
                <a:spcPct val="0"/>
              </a:spcAft>
              <a:defRPr sz="2200">
                <a:solidFill>
                  <a:schemeClr val="hlink"/>
                </a:solidFill>
                <a:latin typeface="Arial" charset="0"/>
                <a:cs typeface="Arial" charset="0"/>
              </a:defRPr>
            </a:lvl8pPr>
            <a:lvl9pPr marL="1828800" eaLnBrk="0" fontAlgn="base" hangingPunct="0">
              <a:spcBef>
                <a:spcPct val="0"/>
              </a:spcBef>
              <a:spcAft>
                <a:spcPct val="0"/>
              </a:spcAft>
              <a:defRPr sz="2200">
                <a:solidFill>
                  <a:schemeClr val="hlink"/>
                </a:solidFill>
                <a:latin typeface="Arial" charset="0"/>
                <a:cs typeface="Arial" charset="0"/>
              </a:defRPr>
            </a:lvl9pPr>
          </a:lstStyle>
          <a:p>
            <a:pPr eaLnBrk="1" hangingPunct="1">
              <a:spcAft>
                <a:spcPts val="900"/>
              </a:spcAft>
              <a:defRPr/>
            </a:pPr>
            <a:endParaRPr lang="en-US" sz="1000">
              <a:solidFill>
                <a:schemeClr val="tx1"/>
              </a:solidFill>
              <a:latin typeface="Calibri" pitchFamily="34" charset="0"/>
            </a:endParaRPr>
          </a:p>
        </p:txBody>
      </p:sp>
      <p:sp>
        <p:nvSpPr>
          <p:cNvPr id="1035" name="Rectangle 6"/>
          <p:cNvSpPr>
            <a:spLocks noChangeArrowheads="1"/>
          </p:cNvSpPr>
          <p:nvPr/>
        </p:nvSpPr>
        <p:spPr bwMode="black">
          <a:xfrm>
            <a:off x="7589838" y="6632575"/>
            <a:ext cx="1371600" cy="184150"/>
          </a:xfrm>
          <a:prstGeom prst="rect">
            <a:avLst/>
          </a:prstGeom>
          <a:noFill/>
          <a:ln w="9525">
            <a:noFill/>
            <a:miter lim="800000"/>
            <a:headEnd/>
            <a:tailEnd/>
          </a:ln>
        </p:spPr>
        <p:txBody>
          <a:bodyPr lIns="92075" tIns="46038" rIns="92075" bIns="46038"/>
          <a:lstStyle/>
          <a:p>
            <a:pPr algn="r">
              <a:defRPr/>
            </a:pPr>
            <a:r>
              <a:rPr lang="en-US" sz="800">
                <a:solidFill>
                  <a:schemeClr val="tx1"/>
                </a:solidFill>
                <a:latin typeface="Calibri" pitchFamily="34" charset="0"/>
              </a:rPr>
              <a:t>© 2012 IBM Corporation</a:t>
            </a:r>
            <a:endParaRPr lang="en-US" sz="1800">
              <a:solidFill>
                <a:schemeClr val="tx1"/>
              </a:solidFill>
              <a:latin typeface="Calibri" pitchFamily="34" charset="0"/>
            </a:endParaRPr>
          </a:p>
        </p:txBody>
      </p:sp>
    </p:spTree>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Lst>
  <p:hf hdr="0" ftr="0" dt="0"/>
  <p:txStyles>
    <p:titleStyle>
      <a:lvl1pPr algn="l" rtl="0" eaLnBrk="0" fontAlgn="base" hangingPunct="0">
        <a:lnSpc>
          <a:spcPct val="90000"/>
        </a:lnSpc>
        <a:spcBef>
          <a:spcPct val="0"/>
        </a:spcBef>
        <a:spcAft>
          <a:spcPct val="0"/>
        </a:spcAft>
        <a:defRPr sz="2200">
          <a:solidFill>
            <a:schemeClr val="hlink"/>
          </a:solidFill>
          <a:latin typeface="Calibri"/>
          <a:ea typeface="MS PGothic" pitchFamily="34" charset="-128"/>
          <a:cs typeface="ＭＳ Ｐゴシック" pitchFamily="1" charset="-128"/>
        </a:defRPr>
      </a:lvl1pPr>
      <a:lvl2pPr algn="l" rtl="0" eaLnBrk="0" fontAlgn="base" hangingPunct="0">
        <a:lnSpc>
          <a:spcPct val="90000"/>
        </a:lnSpc>
        <a:spcBef>
          <a:spcPct val="0"/>
        </a:spcBef>
        <a:spcAft>
          <a:spcPct val="0"/>
        </a:spcAft>
        <a:defRPr sz="2200">
          <a:solidFill>
            <a:schemeClr val="hlink"/>
          </a:solidFill>
          <a:latin typeface="Calibri" pitchFamily="1" charset="0"/>
          <a:ea typeface="MS PGothic" pitchFamily="34" charset="-128"/>
          <a:cs typeface="ＭＳ Ｐゴシック" pitchFamily="1" charset="-128"/>
        </a:defRPr>
      </a:lvl2pPr>
      <a:lvl3pPr algn="l" rtl="0" eaLnBrk="0" fontAlgn="base" hangingPunct="0">
        <a:lnSpc>
          <a:spcPct val="90000"/>
        </a:lnSpc>
        <a:spcBef>
          <a:spcPct val="0"/>
        </a:spcBef>
        <a:spcAft>
          <a:spcPct val="0"/>
        </a:spcAft>
        <a:defRPr sz="2200">
          <a:solidFill>
            <a:schemeClr val="hlink"/>
          </a:solidFill>
          <a:latin typeface="Calibri" pitchFamily="1" charset="0"/>
          <a:ea typeface="MS PGothic" pitchFamily="34" charset="-128"/>
          <a:cs typeface="ＭＳ Ｐゴシック" pitchFamily="1" charset="-128"/>
        </a:defRPr>
      </a:lvl3pPr>
      <a:lvl4pPr algn="l" rtl="0" eaLnBrk="0" fontAlgn="base" hangingPunct="0">
        <a:lnSpc>
          <a:spcPct val="90000"/>
        </a:lnSpc>
        <a:spcBef>
          <a:spcPct val="0"/>
        </a:spcBef>
        <a:spcAft>
          <a:spcPct val="0"/>
        </a:spcAft>
        <a:defRPr sz="2200">
          <a:solidFill>
            <a:schemeClr val="hlink"/>
          </a:solidFill>
          <a:latin typeface="Calibri" pitchFamily="1" charset="0"/>
          <a:ea typeface="MS PGothic" pitchFamily="34" charset="-128"/>
          <a:cs typeface="ＭＳ Ｐゴシック" pitchFamily="1" charset="-128"/>
        </a:defRPr>
      </a:lvl4pPr>
      <a:lvl5pPr algn="l" rtl="0" eaLnBrk="0" fontAlgn="base" hangingPunct="0">
        <a:lnSpc>
          <a:spcPct val="90000"/>
        </a:lnSpc>
        <a:spcBef>
          <a:spcPct val="0"/>
        </a:spcBef>
        <a:spcAft>
          <a:spcPct val="0"/>
        </a:spcAft>
        <a:defRPr sz="2200">
          <a:solidFill>
            <a:schemeClr val="hlink"/>
          </a:solidFill>
          <a:latin typeface="Calibri" pitchFamily="1" charset="0"/>
          <a:ea typeface="MS PGothic" pitchFamily="34" charset="-128"/>
          <a:cs typeface="ＭＳ Ｐゴシック" pitchFamily="1" charset="-128"/>
        </a:defRPr>
      </a:lvl5pPr>
      <a:lvl6pPr marL="457200" algn="l" rtl="0" fontAlgn="base">
        <a:lnSpc>
          <a:spcPct val="90000"/>
        </a:lnSpc>
        <a:spcBef>
          <a:spcPct val="0"/>
        </a:spcBef>
        <a:spcAft>
          <a:spcPct val="0"/>
        </a:spcAft>
        <a:defRPr sz="2200">
          <a:solidFill>
            <a:schemeClr val="hlink"/>
          </a:solidFill>
          <a:latin typeface="Arial" pitchFamily="34" charset="0"/>
        </a:defRPr>
      </a:lvl6pPr>
      <a:lvl7pPr marL="914400" algn="l" rtl="0" fontAlgn="base">
        <a:lnSpc>
          <a:spcPct val="90000"/>
        </a:lnSpc>
        <a:spcBef>
          <a:spcPct val="0"/>
        </a:spcBef>
        <a:spcAft>
          <a:spcPct val="0"/>
        </a:spcAft>
        <a:defRPr sz="2200">
          <a:solidFill>
            <a:schemeClr val="hlink"/>
          </a:solidFill>
          <a:latin typeface="Arial" pitchFamily="34" charset="0"/>
        </a:defRPr>
      </a:lvl7pPr>
      <a:lvl8pPr marL="1371600" algn="l" rtl="0" fontAlgn="base">
        <a:lnSpc>
          <a:spcPct val="90000"/>
        </a:lnSpc>
        <a:spcBef>
          <a:spcPct val="0"/>
        </a:spcBef>
        <a:spcAft>
          <a:spcPct val="0"/>
        </a:spcAft>
        <a:defRPr sz="2200">
          <a:solidFill>
            <a:schemeClr val="hlink"/>
          </a:solidFill>
          <a:latin typeface="Arial" pitchFamily="34" charset="0"/>
        </a:defRPr>
      </a:lvl8pPr>
      <a:lvl9pPr marL="1828800" algn="l" rtl="0" fontAlgn="base">
        <a:lnSpc>
          <a:spcPct val="90000"/>
        </a:lnSpc>
        <a:spcBef>
          <a:spcPct val="0"/>
        </a:spcBef>
        <a:spcAft>
          <a:spcPct val="0"/>
        </a:spcAft>
        <a:defRPr sz="2200">
          <a:solidFill>
            <a:schemeClr val="hlink"/>
          </a:solidFill>
          <a:latin typeface="Arial" pitchFamily="34" charset="0"/>
        </a:defRPr>
      </a:lvl9pPr>
    </p:titleStyle>
    <p:bodyStyle>
      <a:lvl1pPr marL="173038" indent="-173038" algn="l" rtl="0" eaLnBrk="0" fontAlgn="base" hangingPunct="0">
        <a:spcBef>
          <a:spcPct val="50000"/>
        </a:spcBef>
        <a:spcAft>
          <a:spcPct val="0"/>
        </a:spcAft>
        <a:buClr>
          <a:schemeClr val="tx1"/>
        </a:buClr>
        <a:buFont typeface="Wingdings" pitchFamily="2" charset="2"/>
        <a:buChar char="§"/>
        <a:defRPr sz="1600">
          <a:solidFill>
            <a:schemeClr val="tx1"/>
          </a:solidFill>
          <a:latin typeface="Calibri"/>
          <a:ea typeface="MS PGothic" pitchFamily="34" charset="-128"/>
          <a:cs typeface="ＭＳ Ｐゴシック" pitchFamily="1" charset="-128"/>
        </a:defRPr>
      </a:lvl1pPr>
      <a:lvl2pPr marL="509588" indent="-163513" algn="l" rtl="0" eaLnBrk="0" fontAlgn="base" hangingPunct="0">
        <a:spcBef>
          <a:spcPct val="0"/>
        </a:spcBef>
        <a:spcAft>
          <a:spcPct val="0"/>
        </a:spcAft>
        <a:buClr>
          <a:schemeClr val="tx1"/>
        </a:buClr>
        <a:buFont typeface="Arial" charset="0"/>
        <a:buChar char="–"/>
        <a:defRPr sz="1600">
          <a:solidFill>
            <a:schemeClr val="tx1"/>
          </a:solidFill>
          <a:latin typeface="Calibri"/>
          <a:ea typeface="MS PGothic" pitchFamily="34" charset="-128"/>
          <a:cs typeface="ＭＳ Ｐゴシック"/>
        </a:defRPr>
      </a:lvl2pPr>
      <a:lvl3pPr marL="855663" indent="-173038" algn="l" rtl="0" eaLnBrk="0" fontAlgn="base" hangingPunct="0">
        <a:spcBef>
          <a:spcPct val="0"/>
        </a:spcBef>
        <a:spcAft>
          <a:spcPct val="0"/>
        </a:spcAft>
        <a:buClr>
          <a:schemeClr val="tx1"/>
        </a:buClr>
        <a:buChar char="•"/>
        <a:defRPr sz="1600">
          <a:solidFill>
            <a:schemeClr val="tx1"/>
          </a:solidFill>
          <a:latin typeface="Calibri"/>
          <a:ea typeface="MS PGothic" pitchFamily="34" charset="-128"/>
          <a:cs typeface="ＭＳ Ｐゴシック"/>
        </a:defRPr>
      </a:lvl3pPr>
      <a:lvl4pPr marL="1203325" indent="-173038" algn="l" rtl="0" eaLnBrk="0" fontAlgn="base" hangingPunct="0">
        <a:spcBef>
          <a:spcPct val="20000"/>
        </a:spcBef>
        <a:spcAft>
          <a:spcPct val="0"/>
        </a:spcAft>
        <a:buClr>
          <a:schemeClr val="bg1"/>
        </a:buClr>
        <a:buChar char="–"/>
        <a:defRPr sz="1600">
          <a:solidFill>
            <a:schemeClr val="bg1"/>
          </a:solidFill>
          <a:latin typeface="+mn-lt"/>
          <a:ea typeface="MS PGothic" pitchFamily="34" charset="-128"/>
          <a:cs typeface="ＭＳ Ｐゴシック"/>
        </a:defRPr>
      </a:lvl4pPr>
      <a:lvl5pPr marL="1539875" indent="-163513" algn="l" rtl="0" eaLnBrk="0" fontAlgn="base" hangingPunct="0">
        <a:spcBef>
          <a:spcPct val="20000"/>
        </a:spcBef>
        <a:spcAft>
          <a:spcPct val="0"/>
        </a:spcAft>
        <a:buClr>
          <a:schemeClr val="bg1"/>
        </a:buClr>
        <a:buChar char="»"/>
        <a:defRPr sz="1600">
          <a:solidFill>
            <a:schemeClr val="bg1"/>
          </a:solidFill>
          <a:latin typeface="+mn-lt"/>
          <a:ea typeface="MS PGothic" pitchFamily="34" charset="-128"/>
          <a:cs typeface="ＭＳ Ｐゴシック"/>
        </a:defRPr>
      </a:lvl5pPr>
      <a:lvl6pPr marL="1997075" indent="-163513" algn="l" rtl="0" fontAlgn="base">
        <a:spcBef>
          <a:spcPct val="20000"/>
        </a:spcBef>
        <a:spcAft>
          <a:spcPct val="0"/>
        </a:spcAft>
        <a:buClr>
          <a:schemeClr val="bg1"/>
        </a:buClr>
        <a:buChar char="»"/>
        <a:defRPr sz="1600">
          <a:solidFill>
            <a:schemeClr val="bg1"/>
          </a:solidFill>
          <a:latin typeface="+mn-lt"/>
        </a:defRPr>
      </a:lvl6pPr>
      <a:lvl7pPr marL="2454275" indent="-163513" algn="l" rtl="0" fontAlgn="base">
        <a:spcBef>
          <a:spcPct val="20000"/>
        </a:spcBef>
        <a:spcAft>
          <a:spcPct val="0"/>
        </a:spcAft>
        <a:buClr>
          <a:schemeClr val="bg1"/>
        </a:buClr>
        <a:buChar char="»"/>
        <a:defRPr sz="1600">
          <a:solidFill>
            <a:schemeClr val="bg1"/>
          </a:solidFill>
          <a:latin typeface="+mn-lt"/>
        </a:defRPr>
      </a:lvl7pPr>
      <a:lvl8pPr marL="2911475" indent="-163513" algn="l" rtl="0" fontAlgn="base">
        <a:spcBef>
          <a:spcPct val="20000"/>
        </a:spcBef>
        <a:spcAft>
          <a:spcPct val="0"/>
        </a:spcAft>
        <a:buClr>
          <a:schemeClr val="bg1"/>
        </a:buClr>
        <a:buChar char="»"/>
        <a:defRPr sz="1600">
          <a:solidFill>
            <a:schemeClr val="bg1"/>
          </a:solidFill>
          <a:latin typeface="+mn-lt"/>
        </a:defRPr>
      </a:lvl8pPr>
      <a:lvl9pPr marL="3368675" indent="-163513" algn="l" rtl="0" fontAlgn="base">
        <a:spcBef>
          <a:spcPct val="20000"/>
        </a:spcBef>
        <a:spcAft>
          <a:spcPct val="0"/>
        </a:spcAft>
        <a:buClr>
          <a:schemeClr val="bg1"/>
        </a:buClr>
        <a:buChar char="»"/>
        <a:defRPr sz="16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338" name="Picture 2" descr="big-data-ppt-pg3"/>
          <p:cNvPicPr>
            <a:picLocks noChangeAspect="1" noChangeArrowheads="1"/>
          </p:cNvPicPr>
          <p:nvPr userDrawn="1"/>
        </p:nvPicPr>
        <p:blipFill>
          <a:blip r:embed="rId13"/>
          <a:srcRect/>
          <a:stretch>
            <a:fillRect/>
          </a:stretch>
        </p:blipFill>
        <p:spPr bwMode="auto">
          <a:xfrm>
            <a:off x="0" y="6348413"/>
            <a:ext cx="4408488" cy="509587"/>
          </a:xfrm>
          <a:prstGeom prst="rect">
            <a:avLst/>
          </a:prstGeom>
          <a:noFill/>
          <a:ln w="9525">
            <a:noFill/>
            <a:miter lim="800000"/>
            <a:headEnd/>
            <a:tailEnd/>
          </a:ln>
        </p:spPr>
      </p:pic>
      <p:sp>
        <p:nvSpPr>
          <p:cNvPr id="14339" name="Rectangle 3"/>
          <p:cNvSpPr>
            <a:spLocks noGrp="1" noChangeArrowheads="1"/>
          </p:cNvSpPr>
          <p:nvPr>
            <p:ph type="body" idx="1"/>
          </p:nvPr>
        </p:nvSpPr>
        <p:spPr bwMode="auto">
          <a:xfrm>
            <a:off x="407988" y="1620838"/>
            <a:ext cx="8461375" cy="47339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
        <p:nvSpPr>
          <p:cNvPr id="2052" name="Line 4"/>
          <p:cNvSpPr>
            <a:spLocks noChangeShapeType="1"/>
          </p:cNvSpPr>
          <p:nvPr/>
        </p:nvSpPr>
        <p:spPr bwMode="auto">
          <a:xfrm flipV="1">
            <a:off x="274638" y="549275"/>
            <a:ext cx="8594725" cy="0"/>
          </a:xfrm>
          <a:prstGeom prst="line">
            <a:avLst/>
          </a:prstGeom>
          <a:noFill/>
          <a:ln w="9525">
            <a:solidFill>
              <a:schemeClr val="tx1"/>
            </a:solidFill>
            <a:round/>
            <a:headEnd/>
            <a:tailEnd/>
          </a:ln>
        </p:spPr>
        <p:txBody>
          <a:bodyPr/>
          <a:lstStyle/>
          <a:p>
            <a:pPr>
              <a:defRPr/>
            </a:pPr>
            <a:endParaRPr lang="en-US" dirty="0">
              <a:latin typeface="Calibri"/>
              <a:ea typeface="Calibri"/>
              <a:cs typeface="Calibri"/>
            </a:endParaRPr>
          </a:p>
        </p:txBody>
      </p:sp>
      <p:sp>
        <p:nvSpPr>
          <p:cNvPr id="99333" name="Rectangle 5"/>
          <p:cNvSpPr>
            <a:spLocks noGrp="1" noChangeArrowheads="1"/>
          </p:cNvSpPr>
          <p:nvPr>
            <p:ph type="sldNum" sz="quarter" idx="4"/>
          </p:nvPr>
        </p:nvSpPr>
        <p:spPr bwMode="black">
          <a:xfrm>
            <a:off x="39688" y="6599238"/>
            <a:ext cx="366712"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800">
                <a:solidFill>
                  <a:schemeClr val="bg1"/>
                </a:solidFill>
                <a:latin typeface="Calibri" pitchFamily="34" charset="0"/>
              </a:defRPr>
            </a:lvl1pPr>
          </a:lstStyle>
          <a:p>
            <a:pPr>
              <a:defRPr/>
            </a:pPr>
            <a:fld id="{1AF2E6B9-1055-4C36-9FE5-9A240A25ADAA}" type="slidenum">
              <a:rPr lang="he-IL"/>
              <a:pPr>
                <a:defRPr/>
              </a:pPr>
              <a:t>‹#›</a:t>
            </a:fld>
            <a:endParaRPr lang="en-US"/>
          </a:p>
        </p:txBody>
      </p:sp>
      <p:sp>
        <p:nvSpPr>
          <p:cNvPr id="99334" name="Rectangle 6"/>
          <p:cNvSpPr>
            <a:spLocks noGrp="1" noChangeArrowheads="1"/>
          </p:cNvSpPr>
          <p:nvPr>
            <p:ph type="ftr" sz="quarter" idx="3"/>
          </p:nvPr>
        </p:nvSpPr>
        <p:spPr bwMode="auto">
          <a:xfrm>
            <a:off x="2544763" y="6599238"/>
            <a:ext cx="3884612"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800">
                <a:solidFill>
                  <a:schemeClr val="tx1"/>
                </a:solidFill>
                <a:latin typeface="Calibri"/>
                <a:ea typeface="+mn-ea"/>
                <a:cs typeface="Calibri"/>
              </a:defRPr>
            </a:lvl1pPr>
          </a:lstStyle>
          <a:p>
            <a:pPr>
              <a:defRPr/>
            </a:pPr>
            <a:endParaRPr lang="en-US"/>
          </a:p>
        </p:txBody>
      </p:sp>
      <p:sp>
        <p:nvSpPr>
          <p:cNvPr id="99335" name="Rectangle 7"/>
          <p:cNvSpPr>
            <a:spLocks noGrp="1" noChangeArrowheads="1"/>
          </p:cNvSpPr>
          <p:nvPr>
            <p:ph type="dt" sz="half" idx="2"/>
          </p:nvPr>
        </p:nvSpPr>
        <p:spPr bwMode="auto">
          <a:xfrm>
            <a:off x="763588" y="6599238"/>
            <a:ext cx="1004887"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800">
                <a:solidFill>
                  <a:schemeClr val="tx1"/>
                </a:solidFill>
                <a:latin typeface="Calibri" pitchFamily="34" charset="0"/>
              </a:defRPr>
            </a:lvl1pPr>
          </a:lstStyle>
          <a:p>
            <a:pPr>
              <a:defRPr/>
            </a:pPr>
            <a:fld id="{D4826C84-0E18-4020-AF6A-479A9E0D94FC}" type="datetime1">
              <a:rPr lang="en-US"/>
              <a:pPr>
                <a:defRPr/>
              </a:pPr>
              <a:t>19/11/2015</a:t>
            </a:fld>
            <a:endParaRPr lang="en-US"/>
          </a:p>
        </p:txBody>
      </p:sp>
      <p:pic>
        <p:nvPicPr>
          <p:cNvPr id="14344" name="Picture 8" descr="R120_G137_B251-200"/>
          <p:cNvPicPr>
            <a:picLocks noChangeAspect="1" noChangeArrowheads="1"/>
          </p:cNvPicPr>
          <p:nvPr/>
        </p:nvPicPr>
        <p:blipFill>
          <a:blip r:embed="rId14"/>
          <a:srcRect/>
          <a:stretch>
            <a:fillRect/>
          </a:stretch>
        </p:blipFill>
        <p:spPr bwMode="auto">
          <a:xfrm>
            <a:off x="8280400" y="227013"/>
            <a:ext cx="588963" cy="236537"/>
          </a:xfrm>
          <a:prstGeom prst="rect">
            <a:avLst/>
          </a:prstGeom>
          <a:noFill/>
          <a:ln w="9525">
            <a:noFill/>
            <a:miter lim="800000"/>
            <a:headEnd/>
            <a:tailEnd/>
          </a:ln>
        </p:spPr>
      </p:pic>
      <p:sp>
        <p:nvSpPr>
          <p:cNvPr id="14345" name="Rectangle 9"/>
          <p:cNvSpPr>
            <a:spLocks noGrp="1" noChangeArrowheads="1"/>
          </p:cNvSpPr>
          <p:nvPr>
            <p:ph type="title"/>
          </p:nvPr>
        </p:nvSpPr>
        <p:spPr bwMode="auto">
          <a:xfrm>
            <a:off x="182563" y="593725"/>
            <a:ext cx="8686800" cy="6397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2058" name="Text Box 46"/>
          <p:cNvSpPr txBox="1">
            <a:spLocks noChangeArrowheads="1"/>
          </p:cNvSpPr>
          <p:nvPr/>
        </p:nvSpPr>
        <p:spPr bwMode="auto">
          <a:xfrm>
            <a:off x="184150" y="136525"/>
            <a:ext cx="6435725" cy="366713"/>
          </a:xfrm>
          <a:prstGeom prst="rect">
            <a:avLst/>
          </a:prstGeom>
          <a:noFill/>
          <a:ln>
            <a:noFill/>
          </a:ln>
          <a:extLst/>
        </p:spPr>
        <p:txBody>
          <a:bodyPr tIns="0" bIns="0" anchor="b"/>
          <a:lstStyle>
            <a:lvl1pPr eaLnBrk="0" hangingPunct="0">
              <a:defRPr sz="2200">
                <a:solidFill>
                  <a:schemeClr val="hlink"/>
                </a:solidFill>
                <a:latin typeface="Arial" charset="0"/>
                <a:cs typeface="Arial" charset="0"/>
              </a:defRPr>
            </a:lvl1pPr>
            <a:lvl2pPr marL="37931725" indent="-37474525" eaLnBrk="0" hangingPunct="0">
              <a:defRPr sz="2200">
                <a:solidFill>
                  <a:schemeClr val="hlink"/>
                </a:solidFill>
                <a:latin typeface="Arial" charset="0"/>
                <a:cs typeface="Arial" charset="0"/>
              </a:defRPr>
            </a:lvl2pPr>
            <a:lvl3pPr eaLnBrk="0" hangingPunct="0">
              <a:defRPr sz="2200">
                <a:solidFill>
                  <a:schemeClr val="hlink"/>
                </a:solidFill>
                <a:latin typeface="Arial" charset="0"/>
                <a:cs typeface="Arial" charset="0"/>
              </a:defRPr>
            </a:lvl3pPr>
            <a:lvl4pPr eaLnBrk="0" hangingPunct="0">
              <a:defRPr sz="2200">
                <a:solidFill>
                  <a:schemeClr val="hlink"/>
                </a:solidFill>
                <a:latin typeface="Arial" charset="0"/>
                <a:cs typeface="Arial" charset="0"/>
              </a:defRPr>
            </a:lvl4pPr>
            <a:lvl5pPr eaLnBrk="0" hangingPunct="0">
              <a:defRPr sz="2200">
                <a:solidFill>
                  <a:schemeClr val="hlink"/>
                </a:solidFill>
                <a:latin typeface="Arial" charset="0"/>
                <a:cs typeface="Arial" charset="0"/>
              </a:defRPr>
            </a:lvl5pPr>
            <a:lvl6pPr marL="457200" eaLnBrk="0" fontAlgn="base" hangingPunct="0">
              <a:spcBef>
                <a:spcPct val="0"/>
              </a:spcBef>
              <a:spcAft>
                <a:spcPct val="0"/>
              </a:spcAft>
              <a:defRPr sz="2200">
                <a:solidFill>
                  <a:schemeClr val="hlink"/>
                </a:solidFill>
                <a:latin typeface="Arial" charset="0"/>
                <a:cs typeface="Arial" charset="0"/>
              </a:defRPr>
            </a:lvl6pPr>
            <a:lvl7pPr marL="914400" eaLnBrk="0" fontAlgn="base" hangingPunct="0">
              <a:spcBef>
                <a:spcPct val="0"/>
              </a:spcBef>
              <a:spcAft>
                <a:spcPct val="0"/>
              </a:spcAft>
              <a:defRPr sz="2200">
                <a:solidFill>
                  <a:schemeClr val="hlink"/>
                </a:solidFill>
                <a:latin typeface="Arial" charset="0"/>
                <a:cs typeface="Arial" charset="0"/>
              </a:defRPr>
            </a:lvl7pPr>
            <a:lvl8pPr marL="1371600" eaLnBrk="0" fontAlgn="base" hangingPunct="0">
              <a:spcBef>
                <a:spcPct val="0"/>
              </a:spcBef>
              <a:spcAft>
                <a:spcPct val="0"/>
              </a:spcAft>
              <a:defRPr sz="2200">
                <a:solidFill>
                  <a:schemeClr val="hlink"/>
                </a:solidFill>
                <a:latin typeface="Arial" charset="0"/>
                <a:cs typeface="Arial" charset="0"/>
              </a:defRPr>
            </a:lvl8pPr>
            <a:lvl9pPr marL="1828800" eaLnBrk="0" fontAlgn="base" hangingPunct="0">
              <a:spcBef>
                <a:spcPct val="0"/>
              </a:spcBef>
              <a:spcAft>
                <a:spcPct val="0"/>
              </a:spcAft>
              <a:defRPr sz="2200">
                <a:solidFill>
                  <a:schemeClr val="hlink"/>
                </a:solidFill>
                <a:latin typeface="Arial" charset="0"/>
                <a:cs typeface="Arial" charset="0"/>
              </a:defRPr>
            </a:lvl9pPr>
          </a:lstStyle>
          <a:p>
            <a:pPr eaLnBrk="1" hangingPunct="1">
              <a:spcAft>
                <a:spcPts val="900"/>
              </a:spcAft>
              <a:defRPr/>
            </a:pPr>
            <a:endParaRPr lang="en-US" sz="1000">
              <a:solidFill>
                <a:schemeClr val="tx1"/>
              </a:solidFill>
              <a:latin typeface="Calibri" pitchFamily="34" charset="0"/>
            </a:endParaRPr>
          </a:p>
        </p:txBody>
      </p:sp>
      <p:sp>
        <p:nvSpPr>
          <p:cNvPr id="2059" name="Rectangle 6"/>
          <p:cNvSpPr>
            <a:spLocks noChangeArrowheads="1"/>
          </p:cNvSpPr>
          <p:nvPr userDrawn="1"/>
        </p:nvSpPr>
        <p:spPr bwMode="black">
          <a:xfrm>
            <a:off x="7589838" y="6632575"/>
            <a:ext cx="1371600" cy="184150"/>
          </a:xfrm>
          <a:prstGeom prst="rect">
            <a:avLst/>
          </a:prstGeom>
          <a:noFill/>
          <a:ln w="9525">
            <a:noFill/>
            <a:miter lim="800000"/>
            <a:headEnd/>
            <a:tailEnd/>
          </a:ln>
        </p:spPr>
        <p:txBody>
          <a:bodyPr lIns="92075" tIns="46038" rIns="92075" bIns="46038"/>
          <a:lstStyle/>
          <a:p>
            <a:pPr algn="r">
              <a:defRPr/>
            </a:pPr>
            <a:r>
              <a:rPr lang="en-US" sz="800">
                <a:solidFill>
                  <a:schemeClr val="tx1"/>
                </a:solidFill>
                <a:latin typeface="Calibri" pitchFamily="34" charset="0"/>
              </a:rPr>
              <a:t>© 2012 IBM Corporation</a:t>
            </a:r>
            <a:endParaRPr lang="en-US" sz="1800">
              <a:solidFill>
                <a:schemeClr val="tx1"/>
              </a:solidFill>
              <a:latin typeface="Calibri" pitchFamily="34" charset="0"/>
            </a:endParaRPr>
          </a:p>
        </p:txBody>
      </p:sp>
    </p:spTree>
  </p:cSld>
  <p:clrMap bg1="lt1" tx1="dk1" bg2="lt2" tx2="dk2" accent1="accent1" accent2="accent2" accent3="accent3" accent4="accent4" accent5="accent5" accent6="accent6" hlink="hlink" folHlink="folHlink"/>
  <p:sldLayoutIdLst>
    <p:sldLayoutId id="2147483869" r:id="rId1"/>
    <p:sldLayoutId id="2147483856" r:id="rId2"/>
    <p:sldLayoutId id="2147483855" r:id="rId3"/>
    <p:sldLayoutId id="2147483854" r:id="rId4"/>
    <p:sldLayoutId id="2147483853" r:id="rId5"/>
    <p:sldLayoutId id="2147483852" r:id="rId6"/>
    <p:sldLayoutId id="2147483851" r:id="rId7"/>
    <p:sldLayoutId id="2147483850" r:id="rId8"/>
    <p:sldLayoutId id="2147483849" r:id="rId9"/>
    <p:sldLayoutId id="2147483848" r:id="rId10"/>
    <p:sldLayoutId id="2147483847" r:id="rId11"/>
  </p:sldLayoutIdLst>
  <p:txStyles>
    <p:titleStyle>
      <a:lvl1pPr algn="l" rtl="0" eaLnBrk="0" fontAlgn="base" hangingPunct="0">
        <a:lnSpc>
          <a:spcPct val="90000"/>
        </a:lnSpc>
        <a:spcBef>
          <a:spcPct val="0"/>
        </a:spcBef>
        <a:spcAft>
          <a:spcPct val="0"/>
        </a:spcAft>
        <a:defRPr sz="2800">
          <a:solidFill>
            <a:schemeClr val="hlink"/>
          </a:solidFill>
          <a:latin typeface="Calibri"/>
          <a:ea typeface="Calibri"/>
          <a:cs typeface="Calibri"/>
        </a:defRPr>
      </a:lvl1pPr>
      <a:lvl2pPr algn="l" rtl="0" eaLnBrk="0" fontAlgn="base" hangingPunct="0">
        <a:lnSpc>
          <a:spcPct val="90000"/>
        </a:lnSpc>
        <a:spcBef>
          <a:spcPct val="0"/>
        </a:spcBef>
        <a:spcAft>
          <a:spcPct val="0"/>
        </a:spcAft>
        <a:defRPr sz="2800">
          <a:solidFill>
            <a:schemeClr val="hlink"/>
          </a:solidFill>
          <a:latin typeface="Calibri" pitchFamily="1" charset="0"/>
          <a:ea typeface="Calibri" pitchFamily="1" charset="0"/>
          <a:cs typeface="Calibri" pitchFamily="1" charset="0"/>
        </a:defRPr>
      </a:lvl2pPr>
      <a:lvl3pPr algn="l" rtl="0" eaLnBrk="0" fontAlgn="base" hangingPunct="0">
        <a:lnSpc>
          <a:spcPct val="90000"/>
        </a:lnSpc>
        <a:spcBef>
          <a:spcPct val="0"/>
        </a:spcBef>
        <a:spcAft>
          <a:spcPct val="0"/>
        </a:spcAft>
        <a:defRPr sz="2800">
          <a:solidFill>
            <a:schemeClr val="hlink"/>
          </a:solidFill>
          <a:latin typeface="Calibri" pitchFamily="1" charset="0"/>
          <a:ea typeface="Calibri" pitchFamily="1" charset="0"/>
          <a:cs typeface="Calibri" pitchFamily="1" charset="0"/>
        </a:defRPr>
      </a:lvl3pPr>
      <a:lvl4pPr algn="l" rtl="0" eaLnBrk="0" fontAlgn="base" hangingPunct="0">
        <a:lnSpc>
          <a:spcPct val="90000"/>
        </a:lnSpc>
        <a:spcBef>
          <a:spcPct val="0"/>
        </a:spcBef>
        <a:spcAft>
          <a:spcPct val="0"/>
        </a:spcAft>
        <a:defRPr sz="2800">
          <a:solidFill>
            <a:schemeClr val="hlink"/>
          </a:solidFill>
          <a:latin typeface="Calibri" pitchFamily="1" charset="0"/>
          <a:ea typeface="Calibri" pitchFamily="1" charset="0"/>
          <a:cs typeface="Calibri" pitchFamily="1" charset="0"/>
        </a:defRPr>
      </a:lvl4pPr>
      <a:lvl5pPr algn="l" rtl="0" eaLnBrk="0" fontAlgn="base" hangingPunct="0">
        <a:lnSpc>
          <a:spcPct val="90000"/>
        </a:lnSpc>
        <a:spcBef>
          <a:spcPct val="0"/>
        </a:spcBef>
        <a:spcAft>
          <a:spcPct val="0"/>
        </a:spcAft>
        <a:defRPr sz="2800">
          <a:solidFill>
            <a:schemeClr val="hlink"/>
          </a:solidFill>
          <a:latin typeface="Calibri" pitchFamily="1" charset="0"/>
          <a:ea typeface="Calibri" pitchFamily="1" charset="0"/>
          <a:cs typeface="Calibri" pitchFamily="1" charset="0"/>
        </a:defRPr>
      </a:lvl5pPr>
      <a:lvl6pPr marL="457200" algn="l" rtl="0" fontAlgn="base">
        <a:lnSpc>
          <a:spcPct val="90000"/>
        </a:lnSpc>
        <a:spcBef>
          <a:spcPct val="0"/>
        </a:spcBef>
        <a:spcAft>
          <a:spcPct val="0"/>
        </a:spcAft>
        <a:defRPr sz="2800">
          <a:solidFill>
            <a:schemeClr val="hlink"/>
          </a:solidFill>
          <a:latin typeface="Arial" charset="0"/>
          <a:cs typeface="Arial" charset="0"/>
        </a:defRPr>
      </a:lvl6pPr>
      <a:lvl7pPr marL="914400" algn="l" rtl="0" fontAlgn="base">
        <a:lnSpc>
          <a:spcPct val="90000"/>
        </a:lnSpc>
        <a:spcBef>
          <a:spcPct val="0"/>
        </a:spcBef>
        <a:spcAft>
          <a:spcPct val="0"/>
        </a:spcAft>
        <a:defRPr sz="2800">
          <a:solidFill>
            <a:schemeClr val="hlink"/>
          </a:solidFill>
          <a:latin typeface="Arial" charset="0"/>
          <a:cs typeface="Arial" charset="0"/>
        </a:defRPr>
      </a:lvl7pPr>
      <a:lvl8pPr marL="1371600" algn="l" rtl="0" fontAlgn="base">
        <a:lnSpc>
          <a:spcPct val="90000"/>
        </a:lnSpc>
        <a:spcBef>
          <a:spcPct val="0"/>
        </a:spcBef>
        <a:spcAft>
          <a:spcPct val="0"/>
        </a:spcAft>
        <a:defRPr sz="2800">
          <a:solidFill>
            <a:schemeClr val="hlink"/>
          </a:solidFill>
          <a:latin typeface="Arial" charset="0"/>
          <a:cs typeface="Arial" charset="0"/>
        </a:defRPr>
      </a:lvl8pPr>
      <a:lvl9pPr marL="1828800" algn="l" rtl="0" fontAlgn="base">
        <a:lnSpc>
          <a:spcPct val="90000"/>
        </a:lnSpc>
        <a:spcBef>
          <a:spcPct val="0"/>
        </a:spcBef>
        <a:spcAft>
          <a:spcPct val="0"/>
        </a:spcAft>
        <a:defRPr sz="2800">
          <a:solidFill>
            <a:schemeClr val="hlink"/>
          </a:solidFill>
          <a:latin typeface="Arial" charset="0"/>
          <a:cs typeface="Arial" charset="0"/>
        </a:defRPr>
      </a:lvl9pPr>
    </p:titleStyle>
    <p:bodyStyle>
      <a:lvl1pPr marL="173038" indent="-173038" algn="l" rtl="0" eaLnBrk="0" fontAlgn="base" hangingPunct="0">
        <a:spcBef>
          <a:spcPct val="50000"/>
        </a:spcBef>
        <a:spcAft>
          <a:spcPct val="0"/>
        </a:spcAft>
        <a:buClr>
          <a:schemeClr val="tx1"/>
        </a:buClr>
        <a:buFont typeface="Wingdings" pitchFamily="2" charset="2"/>
        <a:buChar char="§"/>
        <a:defRPr sz="1600">
          <a:solidFill>
            <a:schemeClr val="tx1"/>
          </a:solidFill>
          <a:latin typeface="Calibri"/>
          <a:ea typeface="Calibri"/>
          <a:cs typeface="Calibri"/>
        </a:defRPr>
      </a:lvl1pPr>
      <a:lvl2pPr marL="509588" indent="-163513" algn="l" rtl="0" eaLnBrk="0" fontAlgn="base" hangingPunct="0">
        <a:spcBef>
          <a:spcPct val="0"/>
        </a:spcBef>
        <a:spcAft>
          <a:spcPct val="0"/>
        </a:spcAft>
        <a:buClr>
          <a:schemeClr val="tx1"/>
        </a:buClr>
        <a:buFont typeface="Arial" charset="0"/>
        <a:buChar char="–"/>
        <a:defRPr sz="1600">
          <a:solidFill>
            <a:schemeClr val="tx1"/>
          </a:solidFill>
          <a:latin typeface="Calibri"/>
          <a:ea typeface="Calibri"/>
          <a:cs typeface="Calibri"/>
        </a:defRPr>
      </a:lvl2pPr>
      <a:lvl3pPr marL="855663" indent="-173038" algn="l" rtl="0" eaLnBrk="0" fontAlgn="base" hangingPunct="0">
        <a:spcBef>
          <a:spcPct val="0"/>
        </a:spcBef>
        <a:spcAft>
          <a:spcPct val="0"/>
        </a:spcAft>
        <a:buClr>
          <a:schemeClr val="tx1"/>
        </a:buClr>
        <a:buChar char="•"/>
        <a:defRPr sz="1600">
          <a:solidFill>
            <a:schemeClr val="tx1"/>
          </a:solidFill>
          <a:latin typeface="Calibri"/>
          <a:ea typeface="Calibri"/>
          <a:cs typeface="Calibri"/>
        </a:defRPr>
      </a:lvl3pPr>
      <a:lvl4pPr marL="1203325" indent="-173038" algn="l" rtl="0" eaLnBrk="0" fontAlgn="base" hangingPunct="0">
        <a:spcBef>
          <a:spcPct val="20000"/>
        </a:spcBef>
        <a:spcAft>
          <a:spcPct val="0"/>
        </a:spcAft>
        <a:buClr>
          <a:schemeClr val="bg1"/>
        </a:buClr>
        <a:buChar char="–"/>
        <a:defRPr sz="1600">
          <a:solidFill>
            <a:schemeClr val="bg1"/>
          </a:solidFill>
          <a:latin typeface="+mn-lt"/>
          <a:ea typeface="Arial" pitchFamily="1" charset="0"/>
          <a:cs typeface="+mn-cs"/>
        </a:defRPr>
      </a:lvl4pPr>
      <a:lvl5pPr marL="1539875" indent="-163513" algn="l" rtl="0" eaLnBrk="0" fontAlgn="base" hangingPunct="0">
        <a:spcBef>
          <a:spcPct val="20000"/>
        </a:spcBef>
        <a:spcAft>
          <a:spcPct val="0"/>
        </a:spcAft>
        <a:buClr>
          <a:schemeClr val="bg1"/>
        </a:buClr>
        <a:buChar char="»"/>
        <a:defRPr sz="1600">
          <a:solidFill>
            <a:schemeClr val="bg1"/>
          </a:solidFill>
          <a:latin typeface="+mn-lt"/>
          <a:ea typeface="Arial" pitchFamily="1" charset="0"/>
          <a:cs typeface="+mn-cs"/>
        </a:defRPr>
      </a:lvl5pPr>
      <a:lvl6pPr marL="1997075" indent="-163513" algn="l" rtl="0" fontAlgn="base">
        <a:spcBef>
          <a:spcPct val="20000"/>
        </a:spcBef>
        <a:spcAft>
          <a:spcPct val="0"/>
        </a:spcAft>
        <a:buClr>
          <a:schemeClr val="bg1"/>
        </a:buClr>
        <a:buChar char="»"/>
        <a:defRPr sz="1600">
          <a:solidFill>
            <a:schemeClr val="bg1"/>
          </a:solidFill>
          <a:latin typeface="+mn-lt"/>
          <a:cs typeface="+mn-cs"/>
        </a:defRPr>
      </a:lvl6pPr>
      <a:lvl7pPr marL="2454275" indent="-163513" algn="l" rtl="0" fontAlgn="base">
        <a:spcBef>
          <a:spcPct val="20000"/>
        </a:spcBef>
        <a:spcAft>
          <a:spcPct val="0"/>
        </a:spcAft>
        <a:buClr>
          <a:schemeClr val="bg1"/>
        </a:buClr>
        <a:buChar char="»"/>
        <a:defRPr sz="1600">
          <a:solidFill>
            <a:schemeClr val="bg1"/>
          </a:solidFill>
          <a:latin typeface="+mn-lt"/>
          <a:cs typeface="+mn-cs"/>
        </a:defRPr>
      </a:lvl7pPr>
      <a:lvl8pPr marL="2911475" indent="-163513" algn="l" rtl="0" fontAlgn="base">
        <a:spcBef>
          <a:spcPct val="20000"/>
        </a:spcBef>
        <a:spcAft>
          <a:spcPct val="0"/>
        </a:spcAft>
        <a:buClr>
          <a:schemeClr val="bg1"/>
        </a:buClr>
        <a:buChar char="»"/>
        <a:defRPr sz="1600">
          <a:solidFill>
            <a:schemeClr val="bg1"/>
          </a:solidFill>
          <a:latin typeface="+mn-lt"/>
          <a:cs typeface="+mn-cs"/>
        </a:defRPr>
      </a:lvl8pPr>
      <a:lvl9pPr marL="3368675" indent="-163513" algn="l" rtl="0" fontAlgn="base">
        <a:spcBef>
          <a:spcPct val="20000"/>
        </a:spcBef>
        <a:spcAft>
          <a:spcPct val="0"/>
        </a:spcAft>
        <a:buClr>
          <a:schemeClr val="bg1"/>
        </a:buClr>
        <a:buChar char="»"/>
        <a:defRPr sz="1600">
          <a:solidFill>
            <a:schemeClr val="bg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626" name="Title Placeholder 21"/>
          <p:cNvSpPr>
            <a:spLocks noGrp="1"/>
          </p:cNvSpPr>
          <p:nvPr>
            <p:ph type="title"/>
          </p:nvPr>
        </p:nvSpPr>
        <p:spPr bwMode="auto">
          <a:xfrm>
            <a:off x="609600" y="228600"/>
            <a:ext cx="81534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6627" name="Text Placeholder 12"/>
          <p:cNvSpPr>
            <a:spLocks noGrp="1"/>
          </p:cNvSpPr>
          <p:nvPr>
            <p:ph type="body" idx="1"/>
          </p:nvPr>
        </p:nvSpPr>
        <p:spPr bwMode="auto">
          <a:xfrm>
            <a:off x="612775" y="1600200"/>
            <a:ext cx="81534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wrap="square" lIns="91440" tIns="45720" rIns="91440" bIns="45720" numCol="1" anchor="ctr" anchorCtr="0" compatLnSpc="1">
            <a:prstTxWarp prst="textNoShape">
              <a:avLst/>
            </a:prstTxWarp>
          </a:bodyPr>
          <a:lstStyle>
            <a:lvl1pPr>
              <a:defRPr sz="1400">
                <a:solidFill>
                  <a:srgbClr val="775F55"/>
                </a:solidFill>
                <a:latin typeface="Calibri" pitchFamily="34" charset="0"/>
              </a:defRPr>
            </a:lvl1pPr>
          </a:lstStyle>
          <a:p>
            <a:pPr>
              <a:defRPr/>
            </a:pPr>
            <a:fld id="{7643A166-33EA-40D7-9A04-67DC2FA2F529}" type="datetime1">
              <a:rPr lang="en-US"/>
              <a:pPr>
                <a:defRPr/>
              </a:pPr>
              <a:t>19/11/2015</a:t>
            </a:fld>
            <a:endParaRPr lang="en-US"/>
          </a:p>
        </p:txBody>
      </p:sp>
      <p:sp>
        <p:nvSpPr>
          <p:cNvPr id="3" name="Footer Placeholder 2"/>
          <p:cNvSpPr>
            <a:spLocks noGrp="1"/>
          </p:cNvSpPr>
          <p:nvPr>
            <p:ph type="ftr" sz="quarter" idx="3"/>
          </p:nvPr>
        </p:nvSpPr>
        <p:spPr>
          <a:xfrm>
            <a:off x="609600" y="6248400"/>
            <a:ext cx="5421313" cy="365125"/>
          </a:xfrm>
          <a:prstGeom prst="rect">
            <a:avLst/>
          </a:prstGeom>
        </p:spPr>
        <p:txBody>
          <a:bodyPr vert="horz" wrap="square" lIns="91440" tIns="45720" rIns="91440" bIns="45720" numCol="1" anchor="ctr" anchorCtr="0" compatLnSpc="1">
            <a:prstTxWarp prst="textNoShape">
              <a:avLst/>
            </a:prstTxWarp>
          </a:bodyPr>
          <a:lstStyle>
            <a:lvl1pPr algn="r">
              <a:defRPr sz="1400">
                <a:solidFill>
                  <a:srgbClr val="775F55"/>
                </a:solidFill>
                <a:latin typeface="Calibri" pitchFamily="1" charset="0"/>
                <a:ea typeface="Calibri" pitchFamily="1" charset="0"/>
                <a:cs typeface="Calibri" pitchFamily="1" charset="0"/>
              </a:defRPr>
            </a:lvl1pPr>
          </a:lstStyle>
          <a:p>
            <a:pPr>
              <a:defRPr/>
            </a:pPr>
            <a:r>
              <a:rPr lang="en-US"/>
              <a:t>IBM and Customer Confidential</a:t>
            </a:r>
          </a:p>
        </p:txBody>
      </p:sp>
      <p:sp>
        <p:nvSpPr>
          <p:cNvPr id="7" name="Rectangle 6"/>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8" name="Rectangle 7"/>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9" name="Rectangle 8"/>
          <p:cNvSpPr/>
          <p:nvPr/>
        </p:nvSpPr>
        <p:spPr>
          <a:xfrm>
            <a:off x="590550" y="1279525"/>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23" name="Slide Number Placeholder 22"/>
          <p:cNvSpPr>
            <a:spLocks noGrp="1"/>
          </p:cNvSpPr>
          <p:nvPr>
            <p:ph type="sldNum" sz="quarter" idx="4"/>
          </p:nvPr>
        </p:nvSpPr>
        <p:spPr>
          <a:xfrm>
            <a:off x="0" y="1271588"/>
            <a:ext cx="533400" cy="244475"/>
          </a:xfrm>
          <a:prstGeom prst="rect">
            <a:avLst/>
          </a:prstGeom>
        </p:spPr>
        <p:txBody>
          <a:bodyPr vert="horz" wrap="square" lIns="91440" tIns="45720" rIns="91440" bIns="45720" numCol="1" anchor="ctr" anchorCtr="0" compatLnSpc="1">
            <a:prstTxWarp prst="textNoShape">
              <a:avLst/>
            </a:prstTxWarp>
            <a:normAutofit/>
          </a:bodyPr>
          <a:lstStyle>
            <a:lvl1pPr algn="ctr">
              <a:defRPr sz="1400" b="1">
                <a:solidFill>
                  <a:srgbClr val="FFFFFF"/>
                </a:solidFill>
                <a:latin typeface="Calibri" pitchFamily="34" charset="0"/>
              </a:defRPr>
            </a:lvl1pPr>
          </a:lstStyle>
          <a:p>
            <a:pPr>
              <a:defRPr/>
            </a:pPr>
            <a:fld id="{AE9EC469-E867-4283-BEE1-654451493B76}" type="slidenum">
              <a:rPr lang="he-IL"/>
              <a:pPr>
                <a:defRPr/>
              </a:pPr>
              <a:t>‹#›</a:t>
            </a:fld>
            <a:endParaRPr lang="en-US"/>
          </a:p>
        </p:txBody>
      </p:sp>
    </p:spTree>
  </p:cSld>
  <p:clrMap bg1="lt1" tx1="dk1" bg2="lt2" tx2="dk2" accent1="accent1" accent2="accent2" accent3="accent3" accent4="accent4" accent5="accent5" accent6="accent6" hlink="hlink" folHlink="folHlink"/>
  <p:hf hdr="0" dt="0"/>
  <p:txStyles>
    <p:titleStyle>
      <a:lvl1pPr algn="l" rtl="0" eaLnBrk="0" fontAlgn="base" hangingPunct="0">
        <a:spcBef>
          <a:spcPct val="0"/>
        </a:spcBef>
        <a:spcAft>
          <a:spcPct val="0"/>
        </a:spcAft>
        <a:defRPr sz="4400" kern="1200">
          <a:solidFill>
            <a:schemeClr val="tx2"/>
          </a:solidFill>
          <a:latin typeface="Calibri"/>
          <a:ea typeface="MS PGothic" pitchFamily="34" charset="-128"/>
          <a:cs typeface="ＭＳ Ｐゴシック" pitchFamily="1" charset="-128"/>
        </a:defRPr>
      </a:lvl1pPr>
      <a:lvl2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2pPr>
      <a:lvl3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3pPr>
      <a:lvl4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4pPr>
      <a:lvl5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5pPr>
      <a:lvl6pPr marL="4572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6pPr>
      <a:lvl7pPr marL="9144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7pPr>
      <a:lvl8pPr marL="13716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8pPr>
      <a:lvl9pPr marL="18288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9pPr>
    </p:titleStyle>
    <p:bodyStyle>
      <a:lvl1pPr marL="319088" indent="-319088" algn="l" rtl="0" eaLnBrk="0" fontAlgn="base" hangingPunct="0">
        <a:spcBef>
          <a:spcPts val="700"/>
        </a:spcBef>
        <a:spcAft>
          <a:spcPct val="0"/>
        </a:spcAft>
        <a:buClr>
          <a:schemeClr val="accent2"/>
        </a:buClr>
        <a:buSzPct val="60000"/>
        <a:buFont typeface="Wingdings" pitchFamily="2" charset="2"/>
        <a:buChar char=""/>
        <a:defRPr sz="2900" kern="1200">
          <a:solidFill>
            <a:schemeClr val="tx1"/>
          </a:solidFill>
          <a:latin typeface="Calibri"/>
          <a:ea typeface="MS PGothic" pitchFamily="34" charset="-128"/>
          <a:cs typeface="ＭＳ Ｐゴシック" pitchFamily="1" charset="-128"/>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600" kern="1200">
          <a:solidFill>
            <a:schemeClr val="tx1"/>
          </a:solidFill>
          <a:latin typeface="Calibri"/>
          <a:ea typeface="MS PGothic" pitchFamily="34" charset="-128"/>
          <a:cs typeface="ＭＳ Ｐゴシック"/>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300" kern="1200">
          <a:solidFill>
            <a:schemeClr val="tx1"/>
          </a:solidFill>
          <a:latin typeface="Calibri"/>
          <a:ea typeface="MS PGothic" pitchFamily="34" charset="-128"/>
          <a:cs typeface="ＭＳ Ｐゴシック"/>
        </a:defRPr>
      </a:lvl3pPr>
      <a:lvl4pPr marL="1371600" indent="-228600" algn="l" rtl="0" eaLnBrk="0" fontAlgn="base" hangingPunct="0">
        <a:spcBef>
          <a:spcPts val="400"/>
        </a:spcBef>
        <a:spcAft>
          <a:spcPct val="0"/>
        </a:spcAft>
        <a:buClr>
          <a:srgbClr val="A5AB81"/>
        </a:buClr>
        <a:buSzPct val="75000"/>
        <a:buFont typeface="Wingdings" pitchFamily="2" charset="2"/>
        <a:buChar char=""/>
        <a:defRPr sz="2000" kern="1200">
          <a:solidFill>
            <a:schemeClr val="tx1"/>
          </a:solidFill>
          <a:latin typeface="Calibri"/>
          <a:ea typeface="MS PGothic" pitchFamily="34" charset="-128"/>
          <a:cs typeface="ＭＳ Ｐゴシック"/>
        </a:defRPr>
      </a:lvl4pPr>
      <a:lvl5pPr marL="1828800" indent="-228600" algn="l" rtl="0" eaLnBrk="0" fontAlgn="base" hangingPunct="0">
        <a:spcBef>
          <a:spcPts val="400"/>
        </a:spcBef>
        <a:spcAft>
          <a:spcPct val="0"/>
        </a:spcAft>
        <a:buClr>
          <a:srgbClr val="D8B25C"/>
        </a:buClr>
        <a:buSzPct val="65000"/>
        <a:buFont typeface="Wingdings" pitchFamily="2" charset="2"/>
        <a:buChar char=""/>
        <a:defRPr sz="2000" kern="1200">
          <a:solidFill>
            <a:schemeClr val="tx1"/>
          </a:solidFill>
          <a:latin typeface="Calibri"/>
          <a:ea typeface="MS PGothic" pitchFamily="34" charset="-128"/>
          <a:cs typeface="ＭＳ Ｐゴシック"/>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650" name="Title Placeholder 21"/>
          <p:cNvSpPr>
            <a:spLocks noGrp="1"/>
          </p:cNvSpPr>
          <p:nvPr>
            <p:ph type="title"/>
          </p:nvPr>
        </p:nvSpPr>
        <p:spPr bwMode="auto">
          <a:xfrm>
            <a:off x="609600" y="228600"/>
            <a:ext cx="81534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7651" name="Text Placeholder 12"/>
          <p:cNvSpPr>
            <a:spLocks noGrp="1"/>
          </p:cNvSpPr>
          <p:nvPr>
            <p:ph type="body" idx="1"/>
          </p:nvPr>
        </p:nvSpPr>
        <p:spPr bwMode="auto">
          <a:xfrm>
            <a:off x="612775" y="1600200"/>
            <a:ext cx="81534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wrap="square" lIns="91440" tIns="45720" rIns="91440" bIns="45720" numCol="1" anchor="ctr" anchorCtr="0" compatLnSpc="1">
            <a:prstTxWarp prst="textNoShape">
              <a:avLst/>
            </a:prstTxWarp>
          </a:bodyPr>
          <a:lstStyle>
            <a:lvl1pPr>
              <a:defRPr sz="1400">
                <a:solidFill>
                  <a:srgbClr val="775F55"/>
                </a:solidFill>
                <a:latin typeface="Calibri" pitchFamily="34" charset="0"/>
              </a:defRPr>
            </a:lvl1pPr>
          </a:lstStyle>
          <a:p>
            <a:pPr>
              <a:defRPr/>
            </a:pPr>
            <a:fld id="{BB51920B-559A-457B-8713-AE2806B16114}" type="datetime1">
              <a:rPr lang="en-US"/>
              <a:pPr>
                <a:defRPr/>
              </a:pPr>
              <a:t>19/11/2015</a:t>
            </a:fld>
            <a:endParaRPr lang="en-US"/>
          </a:p>
        </p:txBody>
      </p:sp>
      <p:sp>
        <p:nvSpPr>
          <p:cNvPr id="3" name="Footer Placeholder 2"/>
          <p:cNvSpPr>
            <a:spLocks noGrp="1"/>
          </p:cNvSpPr>
          <p:nvPr>
            <p:ph type="ftr" sz="quarter" idx="3"/>
          </p:nvPr>
        </p:nvSpPr>
        <p:spPr>
          <a:xfrm>
            <a:off x="609600" y="6248400"/>
            <a:ext cx="5421313" cy="365125"/>
          </a:xfrm>
          <a:prstGeom prst="rect">
            <a:avLst/>
          </a:prstGeom>
        </p:spPr>
        <p:txBody>
          <a:bodyPr vert="horz" wrap="square" lIns="91440" tIns="45720" rIns="91440" bIns="45720" numCol="1" anchor="ctr" anchorCtr="0" compatLnSpc="1">
            <a:prstTxWarp prst="textNoShape">
              <a:avLst/>
            </a:prstTxWarp>
          </a:bodyPr>
          <a:lstStyle>
            <a:lvl1pPr algn="r">
              <a:defRPr sz="1400">
                <a:solidFill>
                  <a:srgbClr val="775F55"/>
                </a:solidFill>
                <a:latin typeface="Calibri" pitchFamily="1" charset="0"/>
                <a:ea typeface="Calibri" pitchFamily="1" charset="0"/>
                <a:cs typeface="Calibri" pitchFamily="1" charset="0"/>
              </a:defRPr>
            </a:lvl1pPr>
          </a:lstStyle>
          <a:p>
            <a:pPr>
              <a:defRPr/>
            </a:pPr>
            <a:r>
              <a:rPr lang="en-US"/>
              <a:t>IBM and Customer Confidential</a:t>
            </a:r>
          </a:p>
        </p:txBody>
      </p:sp>
      <p:sp>
        <p:nvSpPr>
          <p:cNvPr id="7" name="Rectangle 6"/>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8" name="Rectangle 7"/>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9" name="Rectangle 8"/>
          <p:cNvSpPr/>
          <p:nvPr/>
        </p:nvSpPr>
        <p:spPr>
          <a:xfrm>
            <a:off x="590550" y="1279525"/>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23" name="Slide Number Placeholder 22"/>
          <p:cNvSpPr>
            <a:spLocks noGrp="1"/>
          </p:cNvSpPr>
          <p:nvPr>
            <p:ph type="sldNum" sz="quarter" idx="4"/>
          </p:nvPr>
        </p:nvSpPr>
        <p:spPr>
          <a:xfrm>
            <a:off x="0" y="1271588"/>
            <a:ext cx="533400" cy="244475"/>
          </a:xfrm>
          <a:prstGeom prst="rect">
            <a:avLst/>
          </a:prstGeom>
        </p:spPr>
        <p:txBody>
          <a:bodyPr vert="horz" wrap="square" lIns="91440" tIns="45720" rIns="91440" bIns="45720" numCol="1" anchor="ctr" anchorCtr="0" compatLnSpc="1">
            <a:prstTxWarp prst="textNoShape">
              <a:avLst/>
            </a:prstTxWarp>
            <a:normAutofit/>
          </a:bodyPr>
          <a:lstStyle>
            <a:lvl1pPr algn="ctr">
              <a:defRPr sz="1400" b="1">
                <a:solidFill>
                  <a:srgbClr val="FFFFFF"/>
                </a:solidFill>
                <a:latin typeface="Calibri" pitchFamily="34" charset="0"/>
              </a:defRPr>
            </a:lvl1pPr>
          </a:lstStyle>
          <a:p>
            <a:pPr>
              <a:defRPr/>
            </a:pPr>
            <a:fld id="{6836524E-5982-41E7-85F4-483C9A838B5E}" type="slidenum">
              <a:rPr lang="he-IL"/>
              <a:pPr>
                <a:defRPr/>
              </a:pPr>
              <a:t>‹#›</a:t>
            </a:fld>
            <a:endParaRPr lang="en-US"/>
          </a:p>
        </p:txBody>
      </p:sp>
    </p:spTree>
  </p:cSld>
  <p:clrMap bg1="lt1" tx1="dk1" bg2="lt2" tx2="dk2" accent1="accent1" accent2="accent2" accent3="accent3" accent4="accent4" accent5="accent5" accent6="accent6" hlink="hlink" folHlink="folHlink"/>
  <p:hf hdr="0" dt="0"/>
  <p:txStyles>
    <p:titleStyle>
      <a:lvl1pPr algn="l" rtl="0" eaLnBrk="0" fontAlgn="base" hangingPunct="0">
        <a:spcBef>
          <a:spcPct val="0"/>
        </a:spcBef>
        <a:spcAft>
          <a:spcPct val="0"/>
        </a:spcAft>
        <a:defRPr sz="4400" kern="1200">
          <a:solidFill>
            <a:schemeClr val="tx2"/>
          </a:solidFill>
          <a:latin typeface="Calibri"/>
          <a:ea typeface="MS PGothic" pitchFamily="34" charset="-128"/>
          <a:cs typeface="ＭＳ Ｐゴシック" pitchFamily="1" charset="-128"/>
        </a:defRPr>
      </a:lvl1pPr>
      <a:lvl2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2pPr>
      <a:lvl3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3pPr>
      <a:lvl4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4pPr>
      <a:lvl5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5pPr>
      <a:lvl6pPr marL="4572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6pPr>
      <a:lvl7pPr marL="9144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7pPr>
      <a:lvl8pPr marL="13716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8pPr>
      <a:lvl9pPr marL="18288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9pPr>
    </p:titleStyle>
    <p:bodyStyle>
      <a:lvl1pPr marL="319088" indent="-319088" algn="l" rtl="0" eaLnBrk="0" fontAlgn="base" hangingPunct="0">
        <a:spcBef>
          <a:spcPts val="700"/>
        </a:spcBef>
        <a:spcAft>
          <a:spcPct val="0"/>
        </a:spcAft>
        <a:buClr>
          <a:schemeClr val="accent2"/>
        </a:buClr>
        <a:buSzPct val="60000"/>
        <a:buFont typeface="Wingdings" pitchFamily="2" charset="2"/>
        <a:buChar char=""/>
        <a:defRPr sz="2900" kern="1200">
          <a:solidFill>
            <a:schemeClr val="tx1"/>
          </a:solidFill>
          <a:latin typeface="Calibri"/>
          <a:ea typeface="MS PGothic" pitchFamily="34" charset="-128"/>
          <a:cs typeface="ＭＳ Ｐゴシック" pitchFamily="1" charset="-128"/>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600" kern="1200">
          <a:solidFill>
            <a:schemeClr val="tx1"/>
          </a:solidFill>
          <a:latin typeface="Calibri"/>
          <a:ea typeface="MS PGothic" pitchFamily="34" charset="-128"/>
          <a:cs typeface="ＭＳ Ｐゴシック"/>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300" kern="1200">
          <a:solidFill>
            <a:schemeClr val="tx1"/>
          </a:solidFill>
          <a:latin typeface="Calibri"/>
          <a:ea typeface="MS PGothic" pitchFamily="34" charset="-128"/>
          <a:cs typeface="ＭＳ Ｐゴシック"/>
        </a:defRPr>
      </a:lvl3pPr>
      <a:lvl4pPr marL="1371600" indent="-228600" algn="l" rtl="0" eaLnBrk="0" fontAlgn="base" hangingPunct="0">
        <a:spcBef>
          <a:spcPts val="400"/>
        </a:spcBef>
        <a:spcAft>
          <a:spcPct val="0"/>
        </a:spcAft>
        <a:buClr>
          <a:srgbClr val="A5AB81"/>
        </a:buClr>
        <a:buSzPct val="75000"/>
        <a:buFont typeface="Wingdings" pitchFamily="2" charset="2"/>
        <a:buChar char=""/>
        <a:defRPr sz="2000" kern="1200">
          <a:solidFill>
            <a:schemeClr val="tx1"/>
          </a:solidFill>
          <a:latin typeface="Calibri"/>
          <a:ea typeface="MS PGothic" pitchFamily="34" charset="-128"/>
          <a:cs typeface="ＭＳ Ｐゴシック"/>
        </a:defRPr>
      </a:lvl4pPr>
      <a:lvl5pPr marL="1828800" indent="-228600" algn="l" rtl="0" eaLnBrk="0" fontAlgn="base" hangingPunct="0">
        <a:spcBef>
          <a:spcPts val="400"/>
        </a:spcBef>
        <a:spcAft>
          <a:spcPct val="0"/>
        </a:spcAft>
        <a:buClr>
          <a:srgbClr val="D8B25C"/>
        </a:buClr>
        <a:buSzPct val="65000"/>
        <a:buFont typeface="Wingdings" pitchFamily="2" charset="2"/>
        <a:buChar char=""/>
        <a:defRPr sz="2000" kern="1200">
          <a:solidFill>
            <a:schemeClr val="tx1"/>
          </a:solidFill>
          <a:latin typeface="Calibri"/>
          <a:ea typeface="MS PGothic" pitchFamily="34" charset="-128"/>
          <a:cs typeface="ＭＳ Ｐゴシック"/>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674" name="Text Placeholder 2"/>
          <p:cNvSpPr>
            <a:spLocks noGrp="1"/>
          </p:cNvSpPr>
          <p:nvPr>
            <p:ph type="body" idx="1"/>
          </p:nvPr>
        </p:nvSpPr>
        <p:spPr bwMode="auto">
          <a:xfrm>
            <a:off x="1781175" y="2133600"/>
            <a:ext cx="7077075" cy="39925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6794500" y="64373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100" b="1">
                <a:solidFill>
                  <a:srgbClr val="A6A6A6"/>
                </a:solidFill>
                <a:latin typeface="Calibri" pitchFamily="34" charset="0"/>
              </a:defRPr>
            </a:lvl1pPr>
          </a:lstStyle>
          <a:p>
            <a:pPr>
              <a:defRPr/>
            </a:pPr>
            <a:fld id="{AD84BCA4-9C12-4A15-A5A2-82A14C5060EB}" type="datetime1">
              <a:rPr lang="en-US"/>
              <a:pPr>
                <a:defRPr/>
              </a:pPr>
              <a:t>19/11/2015</a:t>
            </a:fld>
            <a:endParaRPr lang="en-US"/>
          </a:p>
        </p:txBody>
      </p:sp>
      <p:sp>
        <p:nvSpPr>
          <p:cNvPr id="5" name="Footer Placeholder 4"/>
          <p:cNvSpPr>
            <a:spLocks noGrp="1"/>
          </p:cNvSpPr>
          <p:nvPr>
            <p:ph type="ftr" sz="quarter" idx="3"/>
          </p:nvPr>
        </p:nvSpPr>
        <p:spPr>
          <a:xfrm>
            <a:off x="200025" y="6437313"/>
            <a:ext cx="6124575" cy="365125"/>
          </a:xfrm>
          <a:prstGeom prst="rect">
            <a:avLst/>
          </a:prstGeom>
        </p:spPr>
        <p:txBody>
          <a:bodyPr vert="horz" wrap="square" lIns="91440" tIns="45720" rIns="91440" bIns="45720" numCol="1" anchor="ctr" anchorCtr="0" compatLnSpc="1">
            <a:prstTxWarp prst="textNoShape">
              <a:avLst/>
            </a:prstTxWarp>
          </a:bodyPr>
          <a:lstStyle>
            <a:lvl1pPr>
              <a:defRPr sz="1100" b="1">
                <a:solidFill>
                  <a:srgbClr val="A6A6A6"/>
                </a:solidFill>
                <a:latin typeface="Calibri" pitchFamily="1" charset="0"/>
                <a:ea typeface="Calibri" pitchFamily="1" charset="0"/>
                <a:cs typeface="Calibri" pitchFamily="1" charset="0"/>
              </a:defRPr>
            </a:lvl1pPr>
          </a:lstStyle>
          <a:p>
            <a:pPr>
              <a:defRPr/>
            </a:pPr>
            <a:endParaRPr lang="en-US"/>
          </a:p>
        </p:txBody>
      </p:sp>
      <p:sp>
        <p:nvSpPr>
          <p:cNvPr id="6" name="Slide Number Placeholder 5"/>
          <p:cNvSpPr>
            <a:spLocks noGrp="1"/>
          </p:cNvSpPr>
          <p:nvPr>
            <p:ph type="sldNum" sz="quarter" idx="4"/>
          </p:nvPr>
        </p:nvSpPr>
        <p:spPr>
          <a:xfrm>
            <a:off x="8305800" y="166688"/>
            <a:ext cx="631825" cy="360362"/>
          </a:xfrm>
          <a:prstGeom prst="rect">
            <a:avLst/>
          </a:prstGeom>
        </p:spPr>
        <p:txBody>
          <a:bodyPr vert="horz" wrap="square" lIns="91440" tIns="45720" rIns="91440" bIns="45720" numCol="1" anchor="ctr" anchorCtr="0" compatLnSpc="1">
            <a:prstTxWarp prst="textNoShape">
              <a:avLst/>
            </a:prstTxWarp>
          </a:bodyPr>
          <a:lstStyle>
            <a:lvl1pPr algn="r">
              <a:defRPr sz="1400" b="1">
                <a:solidFill>
                  <a:srgbClr val="262626"/>
                </a:solidFill>
                <a:latin typeface="Calibri" pitchFamily="34" charset="0"/>
              </a:defRPr>
            </a:lvl1pPr>
          </a:lstStyle>
          <a:p>
            <a:pPr>
              <a:defRPr/>
            </a:pPr>
            <a:fld id="{52DD690B-0315-4DE5-BDA8-6F38C2980394}" type="slidenum">
              <a:rPr lang="he-IL"/>
              <a:pPr>
                <a:defRPr/>
              </a:pPr>
              <a:t>‹#›</a:t>
            </a:fld>
            <a:endParaRPr lang="en-US"/>
          </a:p>
        </p:txBody>
      </p:sp>
      <p:sp>
        <p:nvSpPr>
          <p:cNvPr id="2" name="Title Placeholder 1"/>
          <p:cNvSpPr>
            <a:spLocks noGrp="1"/>
          </p:cNvSpPr>
          <p:nvPr>
            <p:ph type="title"/>
          </p:nvPr>
        </p:nvSpPr>
        <p:spPr>
          <a:xfrm>
            <a:off x="284163" y="630238"/>
            <a:ext cx="8574087" cy="968375"/>
          </a:xfrm>
          <a:prstGeom prst="rect">
            <a:avLst/>
          </a:prstGeom>
          <a:solidFill>
            <a:schemeClr val="tx1">
              <a:lumMod val="85000"/>
              <a:lumOff val="15000"/>
              <a:alpha val="70000"/>
            </a:schemeClr>
          </a:solidFill>
        </p:spPr>
        <p:txBody>
          <a:bodyPr vert="horz" wrap="square" lIns="91440" tIns="45720" rIns="91440" bIns="45720" numCol="1" anchor="ctr" anchorCtr="0" compatLnSpc="1">
            <a:prstTxWarp prst="textNoShape">
              <a:avLst/>
            </a:prstTxWarp>
            <a:normAutofit/>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txStyles>
    <p:titleStyle>
      <a:lvl1pPr algn="r" rtl="0" eaLnBrk="0" fontAlgn="base" hangingPunct="0">
        <a:spcBef>
          <a:spcPct val="0"/>
        </a:spcBef>
        <a:spcAft>
          <a:spcPct val="0"/>
        </a:spcAft>
        <a:defRPr sz="4200" kern="1200">
          <a:solidFill>
            <a:schemeClr val="bg1"/>
          </a:solidFill>
          <a:latin typeface="+mj-lt"/>
          <a:ea typeface="MS PGothic" pitchFamily="34" charset="-128"/>
          <a:cs typeface="ＭＳ Ｐゴシック" pitchFamily="1" charset="-128"/>
        </a:defRPr>
      </a:lvl1pPr>
      <a:lvl2pPr algn="r" rtl="0" eaLnBrk="0" fontAlgn="base" hangingPunct="0">
        <a:spcBef>
          <a:spcPct val="0"/>
        </a:spcBef>
        <a:spcAft>
          <a:spcPct val="0"/>
        </a:spcAft>
        <a:defRPr sz="4200">
          <a:solidFill>
            <a:schemeClr val="bg1"/>
          </a:solidFill>
          <a:latin typeface="Corbel" pitchFamily="1" charset="0"/>
          <a:ea typeface="MS PGothic" pitchFamily="34" charset="-128"/>
          <a:cs typeface="ＭＳ Ｐゴシック" pitchFamily="1" charset="-128"/>
        </a:defRPr>
      </a:lvl2pPr>
      <a:lvl3pPr algn="r" rtl="0" eaLnBrk="0" fontAlgn="base" hangingPunct="0">
        <a:spcBef>
          <a:spcPct val="0"/>
        </a:spcBef>
        <a:spcAft>
          <a:spcPct val="0"/>
        </a:spcAft>
        <a:defRPr sz="4200">
          <a:solidFill>
            <a:schemeClr val="bg1"/>
          </a:solidFill>
          <a:latin typeface="Corbel" pitchFamily="1" charset="0"/>
          <a:ea typeface="MS PGothic" pitchFamily="34" charset="-128"/>
          <a:cs typeface="ＭＳ Ｐゴシック" pitchFamily="1" charset="-128"/>
        </a:defRPr>
      </a:lvl3pPr>
      <a:lvl4pPr algn="r" rtl="0" eaLnBrk="0" fontAlgn="base" hangingPunct="0">
        <a:spcBef>
          <a:spcPct val="0"/>
        </a:spcBef>
        <a:spcAft>
          <a:spcPct val="0"/>
        </a:spcAft>
        <a:defRPr sz="4200">
          <a:solidFill>
            <a:schemeClr val="bg1"/>
          </a:solidFill>
          <a:latin typeface="Corbel" pitchFamily="1" charset="0"/>
          <a:ea typeface="MS PGothic" pitchFamily="34" charset="-128"/>
          <a:cs typeface="ＭＳ Ｐゴシック" pitchFamily="1" charset="-128"/>
        </a:defRPr>
      </a:lvl4pPr>
      <a:lvl5pPr algn="r" rtl="0" eaLnBrk="0" fontAlgn="base" hangingPunct="0">
        <a:spcBef>
          <a:spcPct val="0"/>
        </a:spcBef>
        <a:spcAft>
          <a:spcPct val="0"/>
        </a:spcAft>
        <a:defRPr sz="4200">
          <a:solidFill>
            <a:schemeClr val="bg1"/>
          </a:solidFill>
          <a:latin typeface="Corbel" pitchFamily="1" charset="0"/>
          <a:ea typeface="MS PGothic" pitchFamily="34" charset="-128"/>
          <a:cs typeface="ＭＳ Ｐゴシック" pitchFamily="1" charset="-128"/>
        </a:defRPr>
      </a:lvl5pPr>
      <a:lvl6pPr marL="457200" algn="r" rtl="0" fontAlgn="base">
        <a:spcBef>
          <a:spcPct val="0"/>
        </a:spcBef>
        <a:spcAft>
          <a:spcPct val="0"/>
        </a:spcAft>
        <a:defRPr sz="4200">
          <a:solidFill>
            <a:schemeClr val="bg1"/>
          </a:solidFill>
          <a:latin typeface="Corbel" pitchFamily="1" charset="0"/>
          <a:ea typeface="ＭＳ Ｐゴシック" pitchFamily="1" charset="-128"/>
          <a:cs typeface="ＭＳ Ｐゴシック" pitchFamily="1" charset="-128"/>
        </a:defRPr>
      </a:lvl6pPr>
      <a:lvl7pPr marL="914400" algn="r" rtl="0" fontAlgn="base">
        <a:spcBef>
          <a:spcPct val="0"/>
        </a:spcBef>
        <a:spcAft>
          <a:spcPct val="0"/>
        </a:spcAft>
        <a:defRPr sz="4200">
          <a:solidFill>
            <a:schemeClr val="bg1"/>
          </a:solidFill>
          <a:latin typeface="Corbel" pitchFamily="1" charset="0"/>
          <a:ea typeface="ＭＳ Ｐゴシック" pitchFamily="1" charset="-128"/>
          <a:cs typeface="ＭＳ Ｐゴシック" pitchFamily="1" charset="-128"/>
        </a:defRPr>
      </a:lvl7pPr>
      <a:lvl8pPr marL="1371600" algn="r" rtl="0" fontAlgn="base">
        <a:spcBef>
          <a:spcPct val="0"/>
        </a:spcBef>
        <a:spcAft>
          <a:spcPct val="0"/>
        </a:spcAft>
        <a:defRPr sz="4200">
          <a:solidFill>
            <a:schemeClr val="bg1"/>
          </a:solidFill>
          <a:latin typeface="Corbel" pitchFamily="1" charset="0"/>
          <a:ea typeface="ＭＳ Ｐゴシック" pitchFamily="1" charset="-128"/>
          <a:cs typeface="ＭＳ Ｐゴシック" pitchFamily="1" charset="-128"/>
        </a:defRPr>
      </a:lvl8pPr>
      <a:lvl9pPr marL="1828800" algn="r" rtl="0" fontAlgn="base">
        <a:spcBef>
          <a:spcPct val="0"/>
        </a:spcBef>
        <a:spcAft>
          <a:spcPct val="0"/>
        </a:spcAft>
        <a:defRPr sz="4200">
          <a:solidFill>
            <a:schemeClr val="bg1"/>
          </a:solidFill>
          <a:latin typeface="Corbel" pitchFamily="1" charset="0"/>
          <a:ea typeface="ＭＳ Ｐゴシック" pitchFamily="1" charset="-128"/>
          <a:cs typeface="ＭＳ Ｐゴシック" pitchFamily="1" charset="-128"/>
        </a:defRPr>
      </a:lvl9pPr>
    </p:titleStyle>
    <p:bodyStyle>
      <a:lvl1pPr marL="454025" indent="-454025" algn="l" rtl="0" eaLnBrk="0" fontAlgn="base" hangingPunct="0">
        <a:spcBef>
          <a:spcPts val="2000"/>
        </a:spcBef>
        <a:spcAft>
          <a:spcPct val="0"/>
        </a:spcAft>
        <a:buClr>
          <a:srgbClr val="A6A6A6"/>
        </a:buClr>
        <a:buSzPct val="90000"/>
        <a:buFont typeface="Wingdings" pitchFamily="2" charset="2"/>
        <a:buChar char=""/>
        <a:defRPr sz="2400" kern="1200">
          <a:solidFill>
            <a:srgbClr val="262626"/>
          </a:solidFill>
          <a:latin typeface="+mn-lt"/>
          <a:ea typeface="MS PGothic" pitchFamily="34" charset="-128"/>
          <a:cs typeface="ＭＳ Ｐゴシック" pitchFamily="1" charset="-128"/>
        </a:defRPr>
      </a:lvl1pPr>
      <a:lvl2pPr marL="914400" indent="-457200" algn="l" rtl="0" eaLnBrk="0" fontAlgn="base" hangingPunct="0">
        <a:spcBef>
          <a:spcPts val="600"/>
        </a:spcBef>
        <a:spcAft>
          <a:spcPct val="0"/>
        </a:spcAft>
        <a:buClr>
          <a:srgbClr val="404040"/>
        </a:buClr>
        <a:buSzPct val="90000"/>
        <a:buFont typeface="Wingdings" pitchFamily="2" charset="2"/>
        <a:buChar char=""/>
        <a:defRPr sz="2200" kern="1200">
          <a:solidFill>
            <a:srgbClr val="262626"/>
          </a:solidFill>
          <a:latin typeface="+mn-lt"/>
          <a:ea typeface="MS PGothic" pitchFamily="34" charset="-128"/>
          <a:cs typeface="ＭＳ Ｐゴシック"/>
        </a:defRPr>
      </a:lvl2pPr>
      <a:lvl3pPr marL="1260475" indent="-346075" algn="l" rtl="0" eaLnBrk="0" fontAlgn="base" hangingPunct="0">
        <a:spcBef>
          <a:spcPts val="600"/>
        </a:spcBef>
        <a:spcAft>
          <a:spcPct val="0"/>
        </a:spcAft>
        <a:buClr>
          <a:srgbClr val="A6A6A6"/>
        </a:buClr>
        <a:buSzPct val="90000"/>
        <a:buFont typeface="Wingdings" pitchFamily="2" charset="2"/>
        <a:buChar char=""/>
        <a:defRPr sz="2000" kern="1200">
          <a:solidFill>
            <a:srgbClr val="262626"/>
          </a:solidFill>
          <a:latin typeface="+mn-lt"/>
          <a:ea typeface="MS PGothic" pitchFamily="34" charset="-128"/>
          <a:cs typeface="ＭＳ Ｐゴシック"/>
        </a:defRPr>
      </a:lvl3pPr>
      <a:lvl4pPr marL="1600200" indent="-339725" algn="l" rtl="0" eaLnBrk="0" fontAlgn="base" hangingPunct="0">
        <a:spcBef>
          <a:spcPts val="600"/>
        </a:spcBef>
        <a:spcAft>
          <a:spcPct val="0"/>
        </a:spcAft>
        <a:buClr>
          <a:srgbClr val="404040"/>
        </a:buClr>
        <a:buSzPct val="90000"/>
        <a:buFont typeface="Wingdings" pitchFamily="2" charset="2"/>
        <a:buChar char=""/>
        <a:defRPr sz="2000" kern="1200">
          <a:solidFill>
            <a:srgbClr val="262626"/>
          </a:solidFill>
          <a:latin typeface="+mn-lt"/>
          <a:ea typeface="MS PGothic" pitchFamily="34" charset="-128"/>
          <a:cs typeface="ＭＳ Ｐゴシック"/>
        </a:defRPr>
      </a:lvl4pPr>
      <a:lvl5pPr marL="1939925" indent="-331788" algn="l" rtl="0" eaLnBrk="0" fontAlgn="base" hangingPunct="0">
        <a:spcBef>
          <a:spcPts val="600"/>
        </a:spcBef>
        <a:spcAft>
          <a:spcPct val="0"/>
        </a:spcAft>
        <a:buClr>
          <a:srgbClr val="A6A6A6"/>
        </a:buClr>
        <a:buSzPct val="90000"/>
        <a:buFont typeface="Wingdings" pitchFamily="2" charset="2"/>
        <a:buChar char=""/>
        <a:defRPr sz="2000" kern="1200">
          <a:solidFill>
            <a:srgbClr val="262626"/>
          </a:solidFill>
          <a:latin typeface="+mn-lt"/>
          <a:ea typeface="MS PGothic" pitchFamily="34" charset="-128"/>
          <a:cs typeface="ＭＳ Ｐゴシック"/>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shade val="60000"/>
                <a:satMod val="300000"/>
              </a:schemeClr>
            </a:gs>
            <a:gs pos="13000">
              <a:schemeClr val="bg1">
                <a:shade val="80000"/>
                <a:satMod val="230000"/>
              </a:schemeClr>
            </a:gs>
            <a:gs pos="100000">
              <a:schemeClr val="bg1">
                <a:tint val="97000"/>
                <a:satMod val="220000"/>
              </a:schemeClr>
            </a:gs>
          </a:gsLst>
          <a:lin ang="16200000" scaled="1"/>
          <a:tileRect/>
        </a:gradFill>
        <a:effectLst/>
      </p:bgPr>
    </p:bg>
    <p:spTree>
      <p:nvGrpSpPr>
        <p:cNvPr id="1" name=""/>
        <p:cNvGrpSpPr/>
        <p:nvPr/>
      </p:nvGrpSpPr>
      <p:grpSpPr>
        <a:xfrm>
          <a:off x="0" y="0"/>
          <a:ext cx="0" cy="0"/>
          <a:chOff x="0" y="0"/>
          <a:chExt cx="0" cy="0"/>
        </a:xfrm>
      </p:grpSpPr>
      <p:sp>
        <p:nvSpPr>
          <p:cNvPr id="29698" name="Title Placeholder 21"/>
          <p:cNvSpPr>
            <a:spLocks noGrp="1"/>
          </p:cNvSpPr>
          <p:nvPr>
            <p:ph type="title"/>
          </p:nvPr>
        </p:nvSpPr>
        <p:spPr bwMode="auto">
          <a:xfrm>
            <a:off x="457200" y="152400"/>
            <a:ext cx="8229600" cy="990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29699" name="Text Placeholder 12"/>
          <p:cNvSpPr>
            <a:spLocks noGrp="1"/>
          </p:cNvSpPr>
          <p:nvPr>
            <p:ph type="body" idx="1"/>
          </p:nvPr>
        </p:nvSpPr>
        <p:spPr bwMode="auto">
          <a:xfrm>
            <a:off x="457200" y="1219200"/>
            <a:ext cx="8229600" cy="49101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 name="Date Placeholder 13"/>
          <p:cNvSpPr>
            <a:spLocks noGrp="1"/>
          </p:cNvSpPr>
          <p:nvPr>
            <p:ph type="dt" sz="half" idx="2"/>
          </p:nvPr>
        </p:nvSpPr>
        <p:spPr>
          <a:xfrm>
            <a:off x="6400800" y="6356350"/>
            <a:ext cx="2289175" cy="365125"/>
          </a:xfrm>
          <a:prstGeom prst="rect">
            <a:avLst/>
          </a:prstGeom>
        </p:spPr>
        <p:txBody>
          <a:bodyPr vert="horz" wrap="square" lIns="91440" tIns="45720" rIns="91440" bIns="45720" numCol="1" anchor="t" anchorCtr="0" compatLnSpc="1">
            <a:prstTxWarp prst="textNoShape">
              <a:avLst/>
            </a:prstTxWarp>
          </a:bodyPr>
          <a:lstStyle>
            <a:lvl1pPr>
              <a:defRPr sz="1400">
                <a:solidFill>
                  <a:srgbClr val="464653"/>
                </a:solidFill>
                <a:latin typeface="Gill Sans MT" charset="0"/>
              </a:defRPr>
            </a:lvl1pPr>
          </a:lstStyle>
          <a:p>
            <a:pPr>
              <a:defRPr/>
            </a:pPr>
            <a:fld id="{E6006D39-4C10-46E6-BE50-DA4EAB87F5BD}" type="datetime1">
              <a:rPr lang="en-US"/>
              <a:pPr>
                <a:defRPr/>
              </a:pPr>
              <a:t>19/11/2015</a:t>
            </a:fld>
            <a:endParaRPr lang="en-US"/>
          </a:p>
        </p:txBody>
      </p:sp>
      <p:sp>
        <p:nvSpPr>
          <p:cNvPr id="3" name="Footer Placeholder 2"/>
          <p:cNvSpPr>
            <a:spLocks noGrp="1"/>
          </p:cNvSpPr>
          <p:nvPr>
            <p:ph type="ftr" sz="quarter" idx="3"/>
          </p:nvPr>
        </p:nvSpPr>
        <p:spPr>
          <a:xfrm>
            <a:off x="2898775" y="6356350"/>
            <a:ext cx="3505200" cy="365125"/>
          </a:xfrm>
          <a:prstGeom prst="rect">
            <a:avLst/>
          </a:prstGeom>
        </p:spPr>
        <p:txBody>
          <a:bodyPr vert="horz" wrap="square" lIns="91440" tIns="45720" rIns="91440" bIns="45720" numCol="1" anchor="t" anchorCtr="0" compatLnSpc="1">
            <a:prstTxWarp prst="textNoShape">
              <a:avLst/>
            </a:prstTxWarp>
          </a:bodyPr>
          <a:lstStyle>
            <a:lvl1pPr algn="r">
              <a:defRPr sz="1400">
                <a:solidFill>
                  <a:srgbClr val="464653"/>
                </a:solidFill>
                <a:latin typeface="Gill Sans MT" pitchFamily="1" charset="0"/>
                <a:ea typeface="Calibri" pitchFamily="1" charset="0"/>
                <a:cs typeface="Calibri" pitchFamily="1" charset="0"/>
              </a:defRPr>
            </a:lvl1pPr>
          </a:lstStyle>
          <a:p>
            <a:pPr>
              <a:defRPr/>
            </a:pPr>
            <a:endParaRPr lang="en-US"/>
          </a:p>
        </p:txBody>
      </p:sp>
      <p:sp>
        <p:nvSpPr>
          <p:cNvPr id="23" name="Slide Number Placeholder 22"/>
          <p:cNvSpPr>
            <a:spLocks noGrp="1"/>
          </p:cNvSpPr>
          <p:nvPr>
            <p:ph type="sldNum" sz="quarter" idx="4"/>
          </p:nvPr>
        </p:nvSpPr>
        <p:spPr>
          <a:xfrm>
            <a:off x="612775" y="6356350"/>
            <a:ext cx="1981200" cy="365125"/>
          </a:xfrm>
          <a:prstGeom prst="rect">
            <a:avLst/>
          </a:prstGeom>
        </p:spPr>
        <p:txBody>
          <a:bodyPr vert="horz" wrap="square" lIns="91440" tIns="45720" rIns="91440" bIns="45720" numCol="1" anchor="t" anchorCtr="0" compatLnSpc="1">
            <a:prstTxWarp prst="textNoShape">
              <a:avLst/>
            </a:prstTxWarp>
          </a:bodyPr>
          <a:lstStyle>
            <a:lvl1pPr>
              <a:defRPr sz="1400">
                <a:solidFill>
                  <a:srgbClr val="464653"/>
                </a:solidFill>
                <a:latin typeface="Gill Sans MT" charset="0"/>
              </a:defRPr>
            </a:lvl1pPr>
          </a:lstStyle>
          <a:p>
            <a:pPr>
              <a:defRPr/>
            </a:pPr>
            <a:fld id="{FFC2F68D-B024-4649-8BDD-1FAC3EDDC950}" type="slidenum">
              <a:rPr lang="he-IL"/>
              <a:pPr>
                <a:defRPr/>
              </a:pPr>
              <a:t>‹#›</a:t>
            </a:fld>
            <a:endParaRPr lang="en-US"/>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defTabSz="457200" fontAlgn="auto">
              <a:spcBef>
                <a:spcPts val="0"/>
              </a:spcBef>
              <a:spcAft>
                <a:spcPts val="0"/>
              </a:spcAft>
              <a:defRPr/>
            </a:pPr>
            <a:endParaRPr lang="en-US" sz="1800" dirty="0">
              <a:solidFill>
                <a:prstClr val="black"/>
              </a:solidFill>
              <a:latin typeface="Gill Sans MT"/>
              <a:ea typeface="Calibri"/>
              <a:cs typeface="Calibri"/>
            </a:endParaRPr>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defTabSz="457200" fontAlgn="auto">
              <a:spcBef>
                <a:spcPts val="0"/>
              </a:spcBef>
              <a:spcAft>
                <a:spcPts val="0"/>
              </a:spcAft>
              <a:defRPr/>
            </a:pPr>
            <a:endParaRPr lang="en-US" sz="1800" dirty="0">
              <a:solidFill>
                <a:prstClr val="black"/>
              </a:solidFill>
              <a:latin typeface="Gill Sans MT"/>
              <a:ea typeface="Calibri"/>
              <a:cs typeface="Calibri"/>
            </a:endParaRPr>
          </a:p>
        </p:txBody>
      </p:sp>
      <p:sp>
        <p:nvSpPr>
          <p:cNvPr id="10" name="Isosceles Triangle 9"/>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a:solidFill>
                <a:prstClr val="white"/>
              </a:solidFill>
            </a:endParaRPr>
          </a:p>
        </p:txBody>
      </p:sp>
    </p:spTree>
  </p:cSld>
  <p:clrMap bg1="lt1" tx1="dk1" bg2="lt2" tx2="dk2" accent1="accent1" accent2="accent2" accent3="accent3" accent4="accent4" accent5="accent5" accent6="accent6" hlink="hlink" folHlink="folHlink"/>
  <p:hf sldNum="0" hdr="0" ftr="0" dt="0"/>
  <p:txStyles>
    <p:titleStyle>
      <a:lvl1pPr algn="l" rtl="0" eaLnBrk="0" fontAlgn="base" hangingPunct="0">
        <a:spcBef>
          <a:spcPct val="0"/>
        </a:spcBef>
        <a:spcAft>
          <a:spcPct val="0"/>
        </a:spcAft>
        <a:defRPr sz="3200" kern="1200">
          <a:solidFill>
            <a:schemeClr val="tx2"/>
          </a:solidFill>
          <a:latin typeface="+mj-lt"/>
          <a:ea typeface="MS PGothic" pitchFamily="34" charset="-128"/>
          <a:cs typeface="ＭＳ Ｐゴシック" pitchFamily="1" charset="-128"/>
        </a:defRPr>
      </a:lvl1pPr>
      <a:lvl2pPr algn="l" rtl="0" eaLnBrk="0" fontAlgn="base" hangingPunct="0">
        <a:spcBef>
          <a:spcPct val="0"/>
        </a:spcBef>
        <a:spcAft>
          <a:spcPct val="0"/>
        </a:spcAft>
        <a:defRPr sz="3200">
          <a:solidFill>
            <a:schemeClr val="tx2"/>
          </a:solidFill>
          <a:latin typeface="Bookman Old Style" pitchFamily="1" charset="0"/>
          <a:ea typeface="MS PGothic" pitchFamily="34" charset="-128"/>
          <a:cs typeface="ＭＳ Ｐゴシック" pitchFamily="1" charset="-128"/>
        </a:defRPr>
      </a:lvl2pPr>
      <a:lvl3pPr algn="l" rtl="0" eaLnBrk="0" fontAlgn="base" hangingPunct="0">
        <a:spcBef>
          <a:spcPct val="0"/>
        </a:spcBef>
        <a:spcAft>
          <a:spcPct val="0"/>
        </a:spcAft>
        <a:defRPr sz="3200">
          <a:solidFill>
            <a:schemeClr val="tx2"/>
          </a:solidFill>
          <a:latin typeface="Bookman Old Style" pitchFamily="1" charset="0"/>
          <a:ea typeface="MS PGothic" pitchFamily="34" charset="-128"/>
          <a:cs typeface="ＭＳ Ｐゴシック" pitchFamily="1" charset="-128"/>
        </a:defRPr>
      </a:lvl3pPr>
      <a:lvl4pPr algn="l" rtl="0" eaLnBrk="0" fontAlgn="base" hangingPunct="0">
        <a:spcBef>
          <a:spcPct val="0"/>
        </a:spcBef>
        <a:spcAft>
          <a:spcPct val="0"/>
        </a:spcAft>
        <a:defRPr sz="3200">
          <a:solidFill>
            <a:schemeClr val="tx2"/>
          </a:solidFill>
          <a:latin typeface="Bookman Old Style" pitchFamily="1" charset="0"/>
          <a:ea typeface="MS PGothic" pitchFamily="34" charset="-128"/>
          <a:cs typeface="ＭＳ Ｐゴシック" pitchFamily="1" charset="-128"/>
        </a:defRPr>
      </a:lvl4pPr>
      <a:lvl5pPr algn="l" rtl="0" eaLnBrk="0" fontAlgn="base" hangingPunct="0">
        <a:spcBef>
          <a:spcPct val="0"/>
        </a:spcBef>
        <a:spcAft>
          <a:spcPct val="0"/>
        </a:spcAft>
        <a:defRPr sz="3200">
          <a:solidFill>
            <a:schemeClr val="tx2"/>
          </a:solidFill>
          <a:latin typeface="Bookman Old Style" pitchFamily="1" charset="0"/>
          <a:ea typeface="MS PGothic" pitchFamily="34" charset="-128"/>
          <a:cs typeface="ＭＳ Ｐゴシック" pitchFamily="1" charset="-128"/>
        </a:defRPr>
      </a:lvl5pPr>
      <a:lvl6pPr marL="457200" algn="l" rtl="0" fontAlgn="base">
        <a:spcBef>
          <a:spcPct val="0"/>
        </a:spcBef>
        <a:spcAft>
          <a:spcPct val="0"/>
        </a:spcAft>
        <a:defRPr sz="3200">
          <a:solidFill>
            <a:schemeClr val="tx2"/>
          </a:solidFill>
          <a:latin typeface="Bookman Old Style" pitchFamily="1" charset="0"/>
          <a:ea typeface="ＭＳ Ｐゴシック" pitchFamily="1" charset="-128"/>
          <a:cs typeface="ＭＳ Ｐゴシック" pitchFamily="1" charset="-128"/>
        </a:defRPr>
      </a:lvl6pPr>
      <a:lvl7pPr marL="914400" algn="l" rtl="0" fontAlgn="base">
        <a:spcBef>
          <a:spcPct val="0"/>
        </a:spcBef>
        <a:spcAft>
          <a:spcPct val="0"/>
        </a:spcAft>
        <a:defRPr sz="3200">
          <a:solidFill>
            <a:schemeClr val="tx2"/>
          </a:solidFill>
          <a:latin typeface="Bookman Old Style" pitchFamily="1" charset="0"/>
          <a:ea typeface="ＭＳ Ｐゴシック" pitchFamily="1" charset="-128"/>
          <a:cs typeface="ＭＳ Ｐゴシック" pitchFamily="1" charset="-128"/>
        </a:defRPr>
      </a:lvl7pPr>
      <a:lvl8pPr marL="1371600" algn="l" rtl="0" fontAlgn="base">
        <a:spcBef>
          <a:spcPct val="0"/>
        </a:spcBef>
        <a:spcAft>
          <a:spcPct val="0"/>
        </a:spcAft>
        <a:defRPr sz="3200">
          <a:solidFill>
            <a:schemeClr val="tx2"/>
          </a:solidFill>
          <a:latin typeface="Bookman Old Style" pitchFamily="1" charset="0"/>
          <a:ea typeface="ＭＳ Ｐゴシック" pitchFamily="1" charset="-128"/>
          <a:cs typeface="ＭＳ Ｐゴシック" pitchFamily="1" charset="-128"/>
        </a:defRPr>
      </a:lvl8pPr>
      <a:lvl9pPr marL="1828800" algn="l" rtl="0" fontAlgn="base">
        <a:spcBef>
          <a:spcPct val="0"/>
        </a:spcBef>
        <a:spcAft>
          <a:spcPct val="0"/>
        </a:spcAft>
        <a:defRPr sz="3200">
          <a:solidFill>
            <a:schemeClr val="tx2"/>
          </a:solidFill>
          <a:latin typeface="Bookman Old Style" pitchFamily="1" charset="0"/>
          <a:ea typeface="ＭＳ Ｐゴシック" pitchFamily="1" charset="-128"/>
          <a:cs typeface="ＭＳ Ｐゴシック" pitchFamily="1" charset="-128"/>
        </a:defRPr>
      </a:lvl9pPr>
    </p:titleStyle>
    <p:bodyStyle>
      <a:lvl1pPr marL="273050" indent="-273050" algn="l" rtl="0" eaLnBrk="0" fontAlgn="base" hangingPunct="0">
        <a:spcBef>
          <a:spcPts val="600"/>
        </a:spcBef>
        <a:spcAft>
          <a:spcPct val="0"/>
        </a:spcAft>
        <a:buClr>
          <a:schemeClr val="accent1"/>
        </a:buClr>
        <a:buSzPct val="76000"/>
        <a:buFont typeface="Wingdings 3" pitchFamily="18" charset="2"/>
        <a:buChar char=""/>
        <a:defRPr sz="2600" kern="1200">
          <a:solidFill>
            <a:schemeClr val="tx1"/>
          </a:solidFill>
          <a:latin typeface="+mn-lt"/>
          <a:ea typeface="MS PGothic" pitchFamily="34" charset="-128"/>
          <a:cs typeface="ＭＳ Ｐゴシック" pitchFamily="1" charset="-128"/>
        </a:defRPr>
      </a:lvl1pPr>
      <a:lvl2pPr marL="547688" indent="-273050" algn="l" rtl="0" eaLnBrk="0" fontAlgn="base" hangingPunct="0">
        <a:spcBef>
          <a:spcPts val="500"/>
        </a:spcBef>
        <a:spcAft>
          <a:spcPct val="0"/>
        </a:spcAft>
        <a:buClr>
          <a:schemeClr val="accent2"/>
        </a:buClr>
        <a:buSzPct val="76000"/>
        <a:buFont typeface="Wingdings 3" pitchFamily="18" charset="2"/>
        <a:buChar char=""/>
        <a:defRPr sz="2300" kern="1200">
          <a:solidFill>
            <a:schemeClr val="tx2"/>
          </a:solidFill>
          <a:latin typeface="+mn-lt"/>
          <a:ea typeface="MS PGothic" pitchFamily="34" charset="-128"/>
          <a:cs typeface="ＭＳ Ｐゴシック"/>
        </a:defRPr>
      </a:lvl2pPr>
      <a:lvl3pPr marL="822325" indent="-228600" algn="l" rtl="0" eaLnBrk="0" fontAlgn="base" hangingPunct="0">
        <a:spcBef>
          <a:spcPts val="500"/>
        </a:spcBef>
        <a:spcAft>
          <a:spcPct val="0"/>
        </a:spcAft>
        <a:buClr>
          <a:srgbClr val="BCBCBC"/>
        </a:buClr>
        <a:buSzPct val="76000"/>
        <a:buFont typeface="Wingdings 3" pitchFamily="18" charset="2"/>
        <a:buChar char=""/>
        <a:defRPr sz="2000" kern="1200">
          <a:solidFill>
            <a:schemeClr val="tx1"/>
          </a:solidFill>
          <a:latin typeface="+mn-lt"/>
          <a:ea typeface="MS PGothic" pitchFamily="34" charset="-128"/>
          <a:cs typeface="ＭＳ Ｐゴシック"/>
        </a:defRPr>
      </a:lvl3pPr>
      <a:lvl4pPr marL="1096963" indent="-228600" algn="l" rtl="0" eaLnBrk="0" fontAlgn="base" hangingPunct="0">
        <a:spcBef>
          <a:spcPts val="400"/>
        </a:spcBef>
        <a:spcAft>
          <a:spcPct val="0"/>
        </a:spcAft>
        <a:buClr>
          <a:srgbClr val="8BA2B4"/>
        </a:buClr>
        <a:buSzPct val="70000"/>
        <a:buFont typeface="Wingdings" pitchFamily="2" charset="2"/>
        <a:buChar char=""/>
        <a:defRPr sz="2000" kern="1200">
          <a:solidFill>
            <a:schemeClr val="tx1"/>
          </a:solidFill>
          <a:latin typeface="+mn-lt"/>
          <a:ea typeface="MS PGothic" pitchFamily="34" charset="-128"/>
          <a:cs typeface="ＭＳ Ｐゴシック"/>
        </a:defRPr>
      </a:lvl4pPr>
      <a:lvl5pPr marL="1371600" indent="-228600" algn="l" rtl="0" eaLnBrk="0" fontAlgn="base" hangingPunct="0">
        <a:spcBef>
          <a:spcPts val="300"/>
        </a:spcBef>
        <a:spcAft>
          <a:spcPct val="0"/>
        </a:spcAft>
        <a:buClr>
          <a:schemeClr val="accent2"/>
        </a:buClr>
        <a:buSzPct val="70000"/>
        <a:buFont typeface="Wingdings" pitchFamily="2" charset="2"/>
        <a:buChar char=""/>
        <a:defRPr sz="1600" kern="1200">
          <a:solidFill>
            <a:schemeClr val="tx1"/>
          </a:solidFill>
          <a:latin typeface="+mn-lt"/>
          <a:ea typeface="MS PGothic" pitchFamily="34" charset="-128"/>
          <a:cs typeface="ＭＳ Ｐゴシック"/>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hyperlink" Target="https://help.github.com/articles/set-up-git/" TargetMode="External"/><Relationship Id="rId1" Type="http://schemas.openxmlformats.org/officeDocument/2006/relationships/slideLayout" Target="../slideLayouts/slideLayout12.xml"/><Relationship Id="rId5" Type="http://schemas.openxmlformats.org/officeDocument/2006/relationships/image" Target="../media/image40.png"/><Relationship Id="rId4" Type="http://schemas.openxmlformats.org/officeDocument/2006/relationships/hyperlink" Target="https://help.github.com/articles/generating-ssh-keys/" TargetMode="External"/></Relationships>
</file>

<file path=ppt/slides/_rels/slide37.xml.rels><?xml version="1.0" encoding="UTF-8" standalone="yes"?>
<Relationships xmlns="http://schemas.openxmlformats.org/package/2006/relationships"><Relationship Id="rId2" Type="http://schemas.openxmlformats.org/officeDocument/2006/relationships/hyperlink" Target="https://help.github.com/articles/generating-ssh-keys/" TargetMode="Externa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join" TargetMode="External"/><Relationship Id="rId2" Type="http://schemas.openxmlformats.org/officeDocument/2006/relationships/hyperlink" Target="https://github.com/" TargetMode="External"/><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hyperlink" Target="https://help.github.com/"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hyperlink" Target="mailto:git@github.com:practicalgit/practice5.git" TargetMode="Externa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4.png"/></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2.xml"/><Relationship Id="rId4" Type="http://schemas.openxmlformats.org/officeDocument/2006/relationships/image" Target="../media/image64.png"/></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1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2.xml"/><Relationship Id="rId5" Type="http://schemas.openxmlformats.org/officeDocument/2006/relationships/image" Target="../media/image82.png"/><Relationship Id="rId4" Type="http://schemas.openxmlformats.org/officeDocument/2006/relationships/image" Target="../media/image81.png"/></Relationships>
</file>

<file path=ppt/slides/_rels/slide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2.xml"/><Relationship Id="rId5" Type="http://schemas.openxmlformats.org/officeDocument/2006/relationships/image" Target="../media/image86.png"/><Relationship Id="rId4" Type="http://schemas.openxmlformats.org/officeDocument/2006/relationships/image" Target="../media/image8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2.xml"/><Relationship Id="rId4" Type="http://schemas.openxmlformats.org/officeDocument/2006/relationships/image" Target="../media/image87.png"/></Relationships>
</file>

<file path=ppt/slides/_rels/slide67.xml.rels><?xml version="1.0" encoding="UTF-8" standalone="yes"?>
<Relationships xmlns="http://schemas.openxmlformats.org/package/2006/relationships"><Relationship Id="rId8" Type="http://schemas.openxmlformats.org/officeDocument/2006/relationships/hyperlink" Target="https://help.github.com/" TargetMode="External"/><Relationship Id="rId3" Type="http://schemas.openxmlformats.org/officeDocument/2006/relationships/hyperlink" Target="https://git-scm.com/downloads" TargetMode="External"/><Relationship Id="rId7" Type="http://schemas.openxmlformats.org/officeDocument/2006/relationships/hyperlink" Target="https://github.com/" TargetMode="External"/><Relationship Id="rId12" Type="http://schemas.openxmlformats.org/officeDocument/2006/relationships/hyperlink" Target="http://nyuccl.org/pages/gittutorial/" TargetMode="External"/><Relationship Id="rId2" Type="http://schemas.openxmlformats.org/officeDocument/2006/relationships/hyperlink" Target="https://github.com/practicalgit" TargetMode="External"/><Relationship Id="rId1" Type="http://schemas.openxmlformats.org/officeDocument/2006/relationships/slideLayout" Target="../slideLayouts/slideLayout12.xml"/><Relationship Id="rId6" Type="http://schemas.openxmlformats.org/officeDocument/2006/relationships/hyperlink" Target="https://www.atlassian.com/git/tutorials" TargetMode="External"/><Relationship Id="rId11" Type="http://schemas.openxmlformats.org/officeDocument/2006/relationships/hyperlink" Target="http://developer.exoplatform.org/docs/scm/git/cheatsheet/" TargetMode="External"/><Relationship Id="rId5" Type="http://schemas.openxmlformats.org/officeDocument/2006/relationships/hyperlink" Target="https://progit2.s3.amazonaws.com/en/2015-10-08-0e4f1/progit-en.866.pdf" TargetMode="External"/><Relationship Id="rId10" Type="http://schemas.openxmlformats.org/officeDocument/2006/relationships/hyperlink" Target="https://www.atlassian.com/git/" TargetMode="External"/><Relationship Id="rId4" Type="http://schemas.openxmlformats.org/officeDocument/2006/relationships/hyperlink" Target="https://git-scm.com/doc" TargetMode="External"/><Relationship Id="rId9" Type="http://schemas.openxmlformats.org/officeDocument/2006/relationships/hyperlink" Target="http://www.vogella.com/tutorials/Git/article.html" TargetMode="External"/></Relationships>
</file>

<file path=ppt/slides/_rels/slide6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Rectangle 2"/>
          <p:cNvSpPr>
            <a:spLocks noGrp="1" noChangeArrowheads="1"/>
          </p:cNvSpPr>
          <p:nvPr>
            <p:ph type="ctrTitle" idx="4294967295"/>
          </p:nvPr>
        </p:nvSpPr>
        <p:spPr>
          <a:xfrm>
            <a:off x="0" y="2349500"/>
            <a:ext cx="8766175" cy="844550"/>
          </a:xfrm>
        </p:spPr>
        <p:txBody>
          <a:bodyPr anchor="b"/>
          <a:lstStyle/>
          <a:p>
            <a:pPr algn="ctr" eaLnBrk="1" hangingPunct="1"/>
            <a:r>
              <a:rPr lang="en-US" sz="4500" b="1" dirty="0" smtClean="0">
                <a:solidFill>
                  <a:srgbClr val="0070C0"/>
                </a:solidFill>
                <a:effectLst>
                  <a:outerShdw blurRad="38100" dist="38100" dir="2700000" algn="tl">
                    <a:srgbClr val="000000">
                      <a:alpha val="43137"/>
                    </a:srgbClr>
                  </a:outerShdw>
                </a:effectLst>
                <a:latin typeface="Calibri" pitchFamily="34" charset="0"/>
              </a:rPr>
              <a:t>Practical Git Guide</a:t>
            </a:r>
          </a:p>
        </p:txBody>
      </p:sp>
      <p:sp>
        <p:nvSpPr>
          <p:cNvPr id="2" name="TextBox 1"/>
          <p:cNvSpPr txBox="1"/>
          <p:nvPr/>
        </p:nvSpPr>
        <p:spPr>
          <a:xfrm>
            <a:off x="2119745" y="3194050"/>
            <a:ext cx="2895600" cy="430887"/>
          </a:xfrm>
          <a:prstGeom prst="rect">
            <a:avLst/>
          </a:prstGeom>
          <a:noFill/>
        </p:spPr>
        <p:txBody>
          <a:bodyPr wrap="square" rtlCol="0">
            <a:spAutoFit/>
          </a:bodyPr>
          <a:lstStyle/>
          <a:p>
            <a:r>
              <a:rPr lang="en-US" dirty="0" smtClean="0">
                <a:solidFill>
                  <a:schemeClr val="tx1"/>
                </a:solidFill>
                <a:effectLst>
                  <a:outerShdw blurRad="38100" dist="38100" dir="2700000" algn="tl">
                    <a:srgbClr val="000000">
                      <a:alpha val="43137"/>
                    </a:srgbClr>
                  </a:outerShdw>
                </a:effectLst>
              </a:rPr>
              <a:t>Yura Zharkovsky</a:t>
            </a:r>
            <a:endParaRPr lang="en-US" dirty="0">
              <a:solidFill>
                <a:schemeClr val="tx1"/>
              </a:solidFill>
              <a:effectLst>
                <a:outerShdw blurRad="38100" dist="38100" dir="2700000" algn="tl">
                  <a:srgbClr val="000000">
                    <a:alpha val="43137"/>
                  </a:srgbClr>
                </a:outerShdw>
              </a:effectLst>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History</a:t>
            </a:r>
          </a:p>
        </p:txBody>
      </p:sp>
      <p:sp>
        <p:nvSpPr>
          <p:cNvPr id="9" name="Rectangle 8"/>
          <p:cNvSpPr/>
          <p:nvPr/>
        </p:nvSpPr>
        <p:spPr>
          <a:xfrm>
            <a:off x="1772094" y="1487860"/>
            <a:ext cx="5584670" cy="4154984"/>
          </a:xfrm>
          <a:prstGeom prst="rect">
            <a:avLst/>
          </a:prstGeom>
        </p:spPr>
        <p:txBody>
          <a:bodyPr wrap="square">
            <a:spAutoFit/>
          </a:bodyPr>
          <a:lstStyle/>
          <a:p>
            <a:r>
              <a:rPr lang="en-US" sz="1100" dirty="0">
                <a:solidFill>
                  <a:schemeClr val="tx1"/>
                </a:solidFill>
              </a:rPr>
              <a:t>As with many great things in life, </a:t>
            </a:r>
            <a:r>
              <a:rPr lang="en-US" sz="1100" dirty="0">
                <a:solidFill>
                  <a:srgbClr val="6F2F6F"/>
                </a:solidFill>
              </a:rPr>
              <a:t>Git began with a bit of creative destruction and fiery controversy</a:t>
            </a:r>
            <a:r>
              <a:rPr lang="en-US" sz="1100" dirty="0" smtClean="0">
                <a:solidFill>
                  <a:srgbClr val="6F2F6F"/>
                </a:solidFill>
              </a:rPr>
              <a:t>.</a:t>
            </a:r>
          </a:p>
          <a:p>
            <a:endParaRPr lang="en-US" sz="1100" dirty="0">
              <a:solidFill>
                <a:schemeClr val="tx1"/>
              </a:solidFill>
            </a:endParaRPr>
          </a:p>
          <a:p>
            <a:r>
              <a:rPr lang="en-US" sz="1100" dirty="0">
                <a:solidFill>
                  <a:schemeClr val="tx1"/>
                </a:solidFill>
              </a:rPr>
              <a:t>The </a:t>
            </a:r>
            <a:r>
              <a:rPr lang="en-US" sz="1100" dirty="0">
                <a:solidFill>
                  <a:srgbClr val="6F2F6F"/>
                </a:solidFill>
              </a:rPr>
              <a:t>Linux kernel is an open source software project of fairly large scope</a:t>
            </a:r>
            <a:r>
              <a:rPr lang="en-US" sz="1100" dirty="0">
                <a:solidFill>
                  <a:schemeClr val="tx1"/>
                </a:solidFill>
              </a:rPr>
              <a:t>. For most of the lifetime of the Linux kernel maintenance (1991–2002), changes to the software were passed around as patches and archived files. </a:t>
            </a:r>
            <a:endParaRPr lang="en-US" sz="1100" dirty="0" smtClean="0">
              <a:solidFill>
                <a:schemeClr val="tx1"/>
              </a:solidFill>
            </a:endParaRPr>
          </a:p>
          <a:p>
            <a:endParaRPr lang="en-US" sz="1100" dirty="0">
              <a:solidFill>
                <a:schemeClr val="tx1"/>
              </a:solidFill>
            </a:endParaRPr>
          </a:p>
          <a:p>
            <a:r>
              <a:rPr lang="en-US" sz="1100" dirty="0" smtClean="0">
                <a:solidFill>
                  <a:schemeClr val="tx1"/>
                </a:solidFill>
              </a:rPr>
              <a:t>In </a:t>
            </a:r>
            <a:r>
              <a:rPr lang="en-US" sz="1100" dirty="0">
                <a:solidFill>
                  <a:schemeClr val="tx1"/>
                </a:solidFill>
              </a:rPr>
              <a:t>2002, the Linux kernel project began using a proprietary DVCS called BitKeeper.</a:t>
            </a:r>
          </a:p>
          <a:p>
            <a:r>
              <a:rPr lang="en-US" sz="1100" dirty="0">
                <a:solidFill>
                  <a:schemeClr val="tx1"/>
                </a:solidFill>
              </a:rPr>
              <a:t>In </a:t>
            </a:r>
            <a:r>
              <a:rPr lang="en-US" sz="1100" dirty="0">
                <a:solidFill>
                  <a:srgbClr val="6F2F6F"/>
                </a:solidFill>
              </a:rPr>
              <a:t>2005</a:t>
            </a:r>
            <a:r>
              <a:rPr lang="en-US" sz="1100" dirty="0">
                <a:solidFill>
                  <a:schemeClr val="tx1"/>
                </a:solidFill>
              </a:rPr>
              <a:t>, the relationship between the community that developed the Linux kernel and the commercial company that developed BitKeeper broke down, and </a:t>
            </a:r>
            <a:r>
              <a:rPr lang="en-US" sz="1100" dirty="0">
                <a:solidFill>
                  <a:srgbClr val="6F2F6F"/>
                </a:solidFill>
              </a:rPr>
              <a:t>the tool’s free-of-charge status was revoked. </a:t>
            </a:r>
            <a:endParaRPr lang="en-US" sz="1100" dirty="0" smtClean="0">
              <a:solidFill>
                <a:srgbClr val="6F2F6F"/>
              </a:solidFill>
            </a:endParaRPr>
          </a:p>
          <a:p>
            <a:endParaRPr lang="en-US" sz="1100" dirty="0">
              <a:solidFill>
                <a:schemeClr val="tx1"/>
              </a:solidFill>
            </a:endParaRPr>
          </a:p>
          <a:p>
            <a:r>
              <a:rPr lang="en-US" sz="1100" dirty="0" smtClean="0">
                <a:solidFill>
                  <a:schemeClr val="tx1"/>
                </a:solidFill>
              </a:rPr>
              <a:t>This </a:t>
            </a:r>
            <a:r>
              <a:rPr lang="en-US" sz="1100" dirty="0">
                <a:solidFill>
                  <a:schemeClr val="tx1"/>
                </a:solidFill>
              </a:rPr>
              <a:t>prompted the </a:t>
            </a:r>
            <a:r>
              <a:rPr lang="en-US" sz="1100" dirty="0">
                <a:solidFill>
                  <a:srgbClr val="6F2F6F"/>
                </a:solidFill>
              </a:rPr>
              <a:t>Linux</a:t>
            </a:r>
            <a:r>
              <a:rPr lang="en-US" sz="1100" dirty="0">
                <a:solidFill>
                  <a:schemeClr val="tx1"/>
                </a:solidFill>
              </a:rPr>
              <a:t> development community (and in particular Linus Torvalds, the creator of Linux) </a:t>
            </a:r>
            <a:r>
              <a:rPr lang="en-US" sz="1100" dirty="0">
                <a:solidFill>
                  <a:srgbClr val="6F2F6F"/>
                </a:solidFill>
              </a:rPr>
              <a:t>to develop their own tool based on some of the lessons they learned while using BitKeeper</a:t>
            </a:r>
            <a:r>
              <a:rPr lang="en-US" sz="1100" dirty="0">
                <a:solidFill>
                  <a:schemeClr val="tx1"/>
                </a:solidFill>
              </a:rPr>
              <a:t>. Some of the goals of the new system were as follows:</a:t>
            </a:r>
          </a:p>
          <a:p>
            <a:pPr marL="171450" indent="-171450">
              <a:buFont typeface="Arial" panose="020B0604020202020204" pitchFamily="34" charset="0"/>
              <a:buChar char="•"/>
            </a:pPr>
            <a:r>
              <a:rPr lang="en-US" sz="1100" dirty="0" smtClean="0">
                <a:solidFill>
                  <a:srgbClr val="008000"/>
                </a:solidFill>
              </a:rPr>
              <a:t>Speed</a:t>
            </a:r>
            <a:endParaRPr lang="en-US" sz="1100" dirty="0">
              <a:solidFill>
                <a:srgbClr val="008000"/>
              </a:solidFill>
            </a:endParaRPr>
          </a:p>
          <a:p>
            <a:pPr marL="171450" indent="-171450">
              <a:buFont typeface="Arial" panose="020B0604020202020204" pitchFamily="34" charset="0"/>
              <a:buChar char="•"/>
            </a:pPr>
            <a:r>
              <a:rPr lang="en-US" sz="1100" dirty="0">
                <a:solidFill>
                  <a:srgbClr val="33CC33"/>
                </a:solidFill>
              </a:rPr>
              <a:t>Simple design</a:t>
            </a:r>
          </a:p>
          <a:p>
            <a:pPr marL="171450" indent="-171450">
              <a:buFont typeface="Arial" panose="020B0604020202020204" pitchFamily="34" charset="0"/>
              <a:buChar char="•"/>
            </a:pPr>
            <a:r>
              <a:rPr lang="en-US" sz="1100" dirty="0">
                <a:solidFill>
                  <a:srgbClr val="008000"/>
                </a:solidFill>
              </a:rPr>
              <a:t>Strong support for non-linear development (thousands of parallel branches)</a:t>
            </a:r>
          </a:p>
          <a:p>
            <a:pPr marL="171450" indent="-171450">
              <a:buFont typeface="Arial" panose="020B0604020202020204" pitchFamily="34" charset="0"/>
              <a:buChar char="•"/>
            </a:pPr>
            <a:r>
              <a:rPr lang="en-US" sz="1100" dirty="0">
                <a:solidFill>
                  <a:srgbClr val="33CC33"/>
                </a:solidFill>
              </a:rPr>
              <a:t>Fully </a:t>
            </a:r>
            <a:r>
              <a:rPr lang="en-US" sz="1100" dirty="0" smtClean="0">
                <a:solidFill>
                  <a:srgbClr val="33CC33"/>
                </a:solidFill>
              </a:rPr>
              <a:t>distributed</a:t>
            </a:r>
          </a:p>
          <a:p>
            <a:pPr marL="171450" indent="-171450">
              <a:buFont typeface="Arial" panose="020B0604020202020204" pitchFamily="34" charset="0"/>
              <a:buChar char="•"/>
            </a:pPr>
            <a:r>
              <a:rPr lang="en-US" sz="1100" dirty="0" smtClean="0">
                <a:solidFill>
                  <a:srgbClr val="008000"/>
                </a:solidFill>
              </a:rPr>
              <a:t>Able </a:t>
            </a:r>
            <a:r>
              <a:rPr lang="en-US" sz="1100" dirty="0">
                <a:solidFill>
                  <a:srgbClr val="008000"/>
                </a:solidFill>
              </a:rPr>
              <a:t>to handle large projects like the Linux kernel efficiently (speed and data size</a:t>
            </a:r>
            <a:r>
              <a:rPr lang="en-US" sz="1100" dirty="0" smtClean="0">
                <a:solidFill>
                  <a:srgbClr val="008000"/>
                </a:solidFill>
              </a:rPr>
              <a:t>)</a:t>
            </a:r>
          </a:p>
          <a:p>
            <a:pPr marL="171450" indent="-171450">
              <a:buFont typeface="Arial" panose="020B0604020202020204" pitchFamily="34" charset="0"/>
              <a:buChar char="•"/>
            </a:pPr>
            <a:endParaRPr lang="en-US" sz="1100" dirty="0">
              <a:solidFill>
                <a:schemeClr val="tx1"/>
              </a:solidFill>
            </a:endParaRPr>
          </a:p>
          <a:p>
            <a:r>
              <a:rPr lang="en-US" sz="1100" dirty="0">
                <a:solidFill>
                  <a:schemeClr val="tx1"/>
                </a:solidFill>
              </a:rPr>
              <a:t>Since its birth in 2005, Git has evolved and matured to be easy to use and yet retain these initial qualities. </a:t>
            </a:r>
            <a:r>
              <a:rPr lang="en-US" sz="1100" dirty="0">
                <a:solidFill>
                  <a:srgbClr val="0070C0"/>
                </a:solidFill>
              </a:rPr>
              <a:t>It’s incredibly fast, it’s very efficient with large projects, and it has an incredible branching system for non-linear development</a:t>
            </a:r>
          </a:p>
        </p:txBody>
      </p:sp>
    </p:spTree>
    <p:extLst>
      <p:ext uri="{BB962C8B-B14F-4D97-AF65-F5344CB8AC3E}">
        <p14:creationId xmlns:p14="http://schemas.microsoft.com/office/powerpoint/2010/main" val="23378662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 - </a:t>
            </a:r>
            <a:r>
              <a:rPr lang="en-US" b="1" dirty="0"/>
              <a:t> </a:t>
            </a:r>
            <a:r>
              <a:rPr lang="en-US" b="1" dirty="0" smtClean="0">
                <a:solidFill>
                  <a:srgbClr val="0070C0"/>
                </a:solidFill>
                <a:effectLst>
                  <a:outerShdw blurRad="38100" dist="38100" dir="2700000" algn="tl">
                    <a:srgbClr val="000000">
                      <a:alpha val="43137"/>
                    </a:srgbClr>
                  </a:outerShdw>
                </a:effectLst>
              </a:rPr>
              <a:t>Git point of view on any project’s files</a:t>
            </a:r>
            <a:r>
              <a:rPr lang="en-US" b="1" dirty="0"/>
              <a:t/>
            </a:r>
            <a:br>
              <a:rPr lang="en-US" b="1" dirty="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4" name="Flowchart: Multidocument 3"/>
          <p:cNvSpPr/>
          <p:nvPr/>
        </p:nvSpPr>
        <p:spPr bwMode="auto">
          <a:xfrm>
            <a:off x="304800" y="2767444"/>
            <a:ext cx="1953491" cy="1558637"/>
          </a:xfrm>
          <a:prstGeom prst="flowChartMultidocumen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normalizeH="0" baseline="0" dirty="0" smtClean="0">
                <a:ln w="0"/>
                <a:solidFill>
                  <a:srgbClr val="FF0000"/>
                </a:solidFill>
                <a:effectLst>
                  <a:outerShdw blurRad="38100" dist="19050" dir="2700000" algn="tl" rotWithShape="0">
                    <a:schemeClr val="dk1">
                      <a:alpha val="40000"/>
                    </a:schemeClr>
                  </a:outerShdw>
                </a:effectLst>
                <a:latin typeface="Arial" pitchFamily="34" charset="0"/>
              </a:rPr>
              <a:t>Untracked files</a:t>
            </a:r>
          </a:p>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rgbClr val="FF0000"/>
              </a:solidFill>
              <a:effectLst>
                <a:outerShdw blurRad="38100" dist="19050" dir="2700000" algn="tl" rotWithShape="0">
                  <a:schemeClr val="dk1">
                    <a:alpha val="40000"/>
                  </a:schemeClr>
                </a:outerShdw>
              </a:effectLst>
              <a:latin typeface="Arial" pitchFamily="34" charset="0"/>
            </a:endParaRPr>
          </a:p>
          <a:p>
            <a:pPr marL="171450" indent="-171450">
              <a:buFont typeface="Arial" panose="020B0604020202020204" pitchFamily="34" charset="0"/>
              <a:buChar char="•"/>
            </a:pPr>
            <a:r>
              <a:rPr lang="en-US" sz="1100" b="1" dirty="0">
                <a:solidFill>
                  <a:schemeClr val="tx1"/>
                </a:solidFill>
              </a:rPr>
              <a:t>Auto </a:t>
            </a:r>
            <a:r>
              <a:rPr lang="en-US" sz="1100" b="1" dirty="0" smtClean="0">
                <a:solidFill>
                  <a:schemeClr val="tx1"/>
                </a:solidFill>
              </a:rPr>
              <a:t>generated </a:t>
            </a:r>
            <a:r>
              <a:rPr lang="en-US" sz="1100" dirty="0" smtClean="0">
                <a:solidFill>
                  <a:schemeClr val="tx1"/>
                </a:solidFill>
              </a:rPr>
              <a:t>files</a:t>
            </a:r>
            <a:endParaRPr lang="en-US" sz="1100" dirty="0">
              <a:solidFill>
                <a:schemeClr val="tx1"/>
              </a:solidFill>
            </a:endParaRPr>
          </a:p>
          <a:p>
            <a:pPr marL="171450" indent="-171450">
              <a:buFont typeface="Arial" panose="020B0604020202020204" pitchFamily="34" charset="0"/>
              <a:buChar char="•"/>
            </a:pPr>
            <a:r>
              <a:rPr lang="en-US" sz="1100" b="1" dirty="0">
                <a:solidFill>
                  <a:schemeClr val="tx1"/>
                </a:solidFill>
              </a:rPr>
              <a:t>New</a:t>
            </a:r>
            <a:r>
              <a:rPr lang="en-US" sz="1100" dirty="0">
                <a:solidFill>
                  <a:schemeClr val="tx1"/>
                </a:solidFill>
              </a:rPr>
              <a:t> </a:t>
            </a:r>
            <a:r>
              <a:rPr lang="en-US" sz="1100" dirty="0" smtClean="0">
                <a:solidFill>
                  <a:schemeClr val="tx1"/>
                </a:solidFill>
              </a:rPr>
              <a:t>files</a:t>
            </a:r>
            <a:endParaRPr lang="en-US" sz="1100" dirty="0">
              <a:solidFill>
                <a:schemeClr val="tx1"/>
              </a:solidFill>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rgbClr val="FF0000"/>
              </a:solidFill>
              <a:effectLst>
                <a:outerShdw blurRad="38100" dist="19050" dir="2700000" algn="tl" rotWithShape="0">
                  <a:schemeClr val="dk1">
                    <a:alpha val="40000"/>
                  </a:schemeClr>
                </a:outerShdw>
              </a:effectLst>
              <a:latin typeface="Arial" pitchFamily="34" charset="0"/>
            </a:endParaRPr>
          </a:p>
        </p:txBody>
      </p:sp>
      <p:sp>
        <p:nvSpPr>
          <p:cNvPr id="7" name="Flowchart: Multidocument 6"/>
          <p:cNvSpPr/>
          <p:nvPr/>
        </p:nvSpPr>
        <p:spPr bwMode="auto">
          <a:xfrm>
            <a:off x="2583874" y="2767444"/>
            <a:ext cx="1932708" cy="1634837"/>
          </a:xfrm>
          <a:prstGeom prst="flowChartMultidocumen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normalizeH="0" baseline="0" dirty="0" smtClean="0">
                <a:ln w="0"/>
                <a:solidFill>
                  <a:srgbClr val="008000"/>
                </a:solidFill>
                <a:effectLst>
                  <a:outerShdw blurRad="38100" dist="19050" dir="2700000" algn="tl" rotWithShape="0">
                    <a:schemeClr val="dk1">
                      <a:alpha val="40000"/>
                    </a:schemeClr>
                  </a:outerShdw>
                </a:effectLst>
                <a:latin typeface="Arial" pitchFamily="34" charset="0"/>
              </a:rPr>
              <a:t>Tracked files</a:t>
            </a:r>
          </a:p>
          <a:p>
            <a:pPr marL="0" marR="0" indent="0" algn="l" defTabSz="914400" rtl="0" eaLnBrk="1" fontAlgn="base" latinLnBrk="0" hangingPunct="1">
              <a:lnSpc>
                <a:spcPct val="100000"/>
              </a:lnSpc>
              <a:spcBef>
                <a:spcPct val="0"/>
              </a:spcBef>
              <a:spcAft>
                <a:spcPct val="0"/>
              </a:spcAft>
              <a:buClrTx/>
              <a:buSzTx/>
              <a:buFontTx/>
              <a:buNone/>
              <a:tabLst/>
            </a:pPr>
            <a:endParaRPr lang="en-US" sz="1400" dirty="0">
              <a:ln w="0"/>
              <a:solidFill>
                <a:srgbClr val="008000"/>
              </a:solidFill>
              <a:effectLst>
                <a:outerShdw blurRad="38100" dist="19050" dir="2700000" algn="tl" rotWithShape="0">
                  <a:schemeClr val="dk1">
                    <a:alpha val="40000"/>
                  </a:schemeClr>
                </a:outerShdw>
              </a:effectLst>
              <a:latin typeface="Arial" pitchFamily="34" charset="0"/>
            </a:endParaRPr>
          </a:p>
          <a:p>
            <a:pPr marL="171450" indent="-171450">
              <a:buFont typeface="Arial" panose="020B0604020202020204" pitchFamily="34" charset="0"/>
              <a:buChar char="•"/>
            </a:pPr>
            <a:r>
              <a:rPr lang="en-US" sz="1100" dirty="0" smtClean="0">
                <a:solidFill>
                  <a:schemeClr val="tx1"/>
                </a:solidFill>
              </a:rPr>
              <a:t>Files which were </a:t>
            </a:r>
            <a:r>
              <a:rPr lang="en-US" sz="1100" b="1" dirty="0" smtClean="0">
                <a:solidFill>
                  <a:schemeClr val="tx1"/>
                </a:solidFill>
              </a:rPr>
              <a:t>added</a:t>
            </a:r>
            <a:r>
              <a:rPr lang="en-US" sz="1100" dirty="0" smtClean="0">
                <a:solidFill>
                  <a:schemeClr val="tx1"/>
                </a:solidFill>
              </a:rPr>
              <a:t> </a:t>
            </a:r>
            <a:r>
              <a:rPr lang="en-US" sz="1100" dirty="0">
                <a:solidFill>
                  <a:schemeClr val="tx1"/>
                </a:solidFill>
              </a:rPr>
              <a:t>to </a:t>
            </a:r>
            <a:r>
              <a:rPr lang="en-US" sz="1100" dirty="0" err="1">
                <a:solidFill>
                  <a:schemeClr val="tx1"/>
                </a:solidFill>
              </a:rPr>
              <a:t>git</a:t>
            </a:r>
            <a:r>
              <a:rPr lang="en-US" sz="1100" dirty="0">
                <a:solidFill>
                  <a:schemeClr val="tx1"/>
                </a:solidFill>
              </a:rPr>
              <a:t> repository</a:t>
            </a:r>
            <a:endParaRPr kumimoji="0" lang="en-US" sz="1100" i="0" u="none" strike="noStrike" normalizeH="0" baseline="0" dirty="0" smtClean="0">
              <a:ln w="0"/>
              <a:solidFill>
                <a:srgbClr val="008000"/>
              </a:solidFill>
              <a:effectLst>
                <a:outerShdw blurRad="38100" dist="19050" dir="2700000" algn="tl" rotWithShape="0">
                  <a:schemeClr val="dk1">
                    <a:alpha val="40000"/>
                  </a:schemeClr>
                </a:outerShdw>
              </a:effectLst>
              <a:latin typeface="Arial" pitchFamily="34" charset="0"/>
            </a:endParaRPr>
          </a:p>
        </p:txBody>
      </p:sp>
      <p:sp>
        <p:nvSpPr>
          <p:cNvPr id="8" name="Flowchart: Multidocument 7"/>
          <p:cNvSpPr/>
          <p:nvPr/>
        </p:nvSpPr>
        <p:spPr bwMode="auto">
          <a:xfrm>
            <a:off x="4894334" y="2767444"/>
            <a:ext cx="1833275" cy="1634837"/>
          </a:xfrm>
          <a:prstGeom prst="flowChartMultidocumen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normalizeH="0" baseline="0" dirty="0" smtClean="0">
                <a:ln w="0"/>
                <a:solidFill>
                  <a:srgbClr val="0070C0"/>
                </a:solidFill>
                <a:effectLst>
                  <a:outerShdw blurRad="38100" dist="19050" dir="2700000" algn="tl" rotWithShape="0">
                    <a:schemeClr val="dk1">
                      <a:alpha val="40000"/>
                    </a:schemeClr>
                  </a:outerShdw>
                </a:effectLst>
                <a:latin typeface="Arial" pitchFamily="34" charset="0"/>
              </a:rPr>
              <a:t>Modified files</a:t>
            </a:r>
          </a:p>
          <a:p>
            <a:pPr marL="0" marR="0" indent="0" algn="l" defTabSz="914400" rtl="0" eaLnBrk="1" fontAlgn="base" latinLnBrk="0" hangingPunct="1">
              <a:lnSpc>
                <a:spcPct val="100000"/>
              </a:lnSpc>
              <a:spcBef>
                <a:spcPct val="0"/>
              </a:spcBef>
              <a:spcAft>
                <a:spcPct val="0"/>
              </a:spcAft>
              <a:buClrTx/>
              <a:buSzTx/>
              <a:buFontTx/>
              <a:buNone/>
              <a:tabLst/>
            </a:pPr>
            <a:endParaRPr lang="en-US" sz="1400" dirty="0">
              <a:ln w="0"/>
              <a:solidFill>
                <a:srgbClr val="0070C0"/>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1" i="0" u="none" strike="noStrike" normalizeH="0" baseline="0" dirty="0" smtClean="0">
                <a:ln w="0"/>
                <a:solidFill>
                  <a:schemeClr val="tx1"/>
                </a:solidFill>
                <a:latin typeface="Arial" pitchFamily="34" charset="0"/>
              </a:rPr>
              <a:t>Tracked</a:t>
            </a:r>
            <a:r>
              <a:rPr kumimoji="0" lang="en-US" sz="1100" i="0" u="none" strike="noStrike" normalizeH="0" baseline="0" dirty="0" smtClean="0">
                <a:ln w="0"/>
                <a:solidFill>
                  <a:schemeClr val="tx1"/>
                </a:solidFill>
                <a:latin typeface="Arial" pitchFamily="34" charset="0"/>
              </a:rPr>
              <a:t> files which were</a:t>
            </a:r>
            <a:r>
              <a:rPr kumimoji="0" lang="en-US" sz="1100" i="0" u="none" strike="noStrike" normalizeH="0" dirty="0" smtClean="0">
                <a:ln w="0"/>
                <a:solidFill>
                  <a:schemeClr val="tx1"/>
                </a:solidFill>
                <a:latin typeface="Arial" pitchFamily="34" charset="0"/>
              </a:rPr>
              <a:t> </a:t>
            </a:r>
            <a:r>
              <a:rPr kumimoji="0" lang="en-US" sz="1100" i="0" u="none" strike="noStrike" normalizeH="0" baseline="0" dirty="0" smtClean="0">
                <a:ln w="0"/>
                <a:solidFill>
                  <a:schemeClr val="tx1"/>
                </a:solidFill>
                <a:latin typeface="Arial" pitchFamily="34" charset="0"/>
              </a:rPr>
              <a:t>locally modified</a:t>
            </a:r>
          </a:p>
        </p:txBody>
      </p:sp>
      <p:sp>
        <p:nvSpPr>
          <p:cNvPr id="11" name="Flowchart: Multidocument 10"/>
          <p:cNvSpPr/>
          <p:nvPr/>
        </p:nvSpPr>
        <p:spPr bwMode="auto">
          <a:xfrm>
            <a:off x="6952961" y="2729343"/>
            <a:ext cx="1916402" cy="1634837"/>
          </a:xfrm>
          <a:prstGeom prst="flowChartMultidocumen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normalizeH="0" baseline="0" dirty="0" smtClean="0">
                <a:ln w="0"/>
                <a:solidFill>
                  <a:schemeClr val="bg1">
                    <a:lumMod val="50000"/>
                  </a:schemeClr>
                </a:solidFill>
                <a:effectLst>
                  <a:outerShdw blurRad="38100" dist="19050" dir="2700000" algn="tl" rotWithShape="0">
                    <a:schemeClr val="dk1">
                      <a:alpha val="40000"/>
                    </a:schemeClr>
                  </a:outerShdw>
                </a:effectLst>
                <a:latin typeface="Arial" pitchFamily="34" charset="0"/>
              </a:rPr>
              <a:t>Ignored</a:t>
            </a:r>
            <a:r>
              <a:rPr kumimoji="0" lang="en-US" sz="1400" i="0" u="none" strike="noStrike" normalizeH="0" dirty="0" smtClean="0">
                <a:ln w="0"/>
                <a:solidFill>
                  <a:schemeClr val="bg1">
                    <a:lumMod val="50000"/>
                  </a:schemeClr>
                </a:solidFill>
                <a:effectLst>
                  <a:outerShdw blurRad="38100" dist="19050" dir="2700000" algn="tl" rotWithShape="0">
                    <a:schemeClr val="dk1">
                      <a:alpha val="40000"/>
                    </a:schemeClr>
                  </a:outerShdw>
                </a:effectLst>
                <a:latin typeface="Arial" pitchFamily="34" charset="0"/>
              </a:rPr>
              <a:t> Files</a:t>
            </a:r>
            <a:endParaRPr kumimoji="0" lang="en-US" sz="1400" i="0" u="none" strike="noStrike" normalizeH="0" baseline="0" dirty="0" smtClean="0">
              <a:ln w="0"/>
              <a:solidFill>
                <a:schemeClr val="bg1">
                  <a:lumMod val="50000"/>
                </a:schemeClr>
              </a:solidFill>
              <a:effectLst>
                <a:outerShdw blurRad="38100" dist="19050" dir="2700000" algn="tl" rotWithShape="0">
                  <a:schemeClr val="dk1">
                    <a:alpha val="40000"/>
                  </a:schemeClr>
                </a:outerShdw>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endParaRPr lang="en-US" sz="1400" dirty="0">
              <a:ln w="0"/>
              <a:solidFill>
                <a:srgbClr val="008000"/>
              </a:solidFill>
              <a:effectLst>
                <a:outerShdw blurRad="38100" dist="19050" dir="2700000" algn="tl" rotWithShape="0">
                  <a:schemeClr val="dk1">
                    <a:alpha val="40000"/>
                  </a:schemeClr>
                </a:outerShdw>
              </a:effectLst>
              <a:latin typeface="Arial" pitchFamily="34" charset="0"/>
            </a:endParaRPr>
          </a:p>
          <a:p>
            <a:pPr marL="171450" indent="-171450">
              <a:buFont typeface="Arial" panose="020B0604020202020204" pitchFamily="34" charset="0"/>
              <a:buChar char="•"/>
            </a:pPr>
            <a:r>
              <a:rPr lang="en-US" sz="1100" dirty="0" smtClean="0">
                <a:solidFill>
                  <a:schemeClr val="tx1"/>
                </a:solidFill>
              </a:rPr>
              <a:t>Files which were marked as </a:t>
            </a:r>
            <a:r>
              <a:rPr lang="en-US" sz="1100" b="1" dirty="0" smtClean="0">
                <a:solidFill>
                  <a:schemeClr val="tx1"/>
                </a:solidFill>
              </a:rPr>
              <a:t>ignored</a:t>
            </a:r>
            <a:endParaRPr kumimoji="0" lang="en-US" sz="1100" i="0" u="none" strike="noStrike" normalizeH="0" baseline="0" dirty="0" smtClean="0">
              <a:ln w="0"/>
              <a:solidFill>
                <a:srgbClr val="008000"/>
              </a:solidFill>
              <a:effectLst>
                <a:outerShdw blurRad="38100" dist="19050" dir="2700000" algn="tl" rotWithShape="0">
                  <a:schemeClr val="dk1">
                    <a:alpha val="40000"/>
                  </a:schemeClr>
                </a:outerShdw>
              </a:effectLst>
              <a:latin typeface="Arial" pitchFamily="34" charset="0"/>
            </a:endParaRPr>
          </a:p>
        </p:txBody>
      </p:sp>
    </p:spTree>
    <p:extLst>
      <p:ext uri="{BB962C8B-B14F-4D97-AF65-F5344CB8AC3E}">
        <p14:creationId xmlns:p14="http://schemas.microsoft.com/office/powerpoint/2010/main" val="30966023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 – recording changes to the repository</a:t>
            </a:r>
          </a:p>
        </p:txBody>
      </p:sp>
      <p:pic>
        <p:nvPicPr>
          <p:cNvPr id="2" name="Picture 1"/>
          <p:cNvPicPr>
            <a:picLocks noChangeAspect="1"/>
          </p:cNvPicPr>
          <p:nvPr/>
        </p:nvPicPr>
        <p:blipFill>
          <a:blip r:embed="rId2"/>
          <a:stretch>
            <a:fillRect/>
          </a:stretch>
        </p:blipFill>
        <p:spPr>
          <a:xfrm>
            <a:off x="981075" y="1924050"/>
            <a:ext cx="7181850" cy="3009900"/>
          </a:xfrm>
          <a:prstGeom prst="rect">
            <a:avLst/>
          </a:prstGeom>
        </p:spPr>
      </p:pic>
    </p:spTree>
    <p:extLst>
      <p:ext uri="{BB962C8B-B14F-4D97-AF65-F5344CB8AC3E}">
        <p14:creationId xmlns:p14="http://schemas.microsoft.com/office/powerpoint/2010/main" val="42369458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 – 3 states</a:t>
            </a:r>
          </a:p>
        </p:txBody>
      </p:sp>
      <p:pic>
        <p:nvPicPr>
          <p:cNvPr id="3" name="Picture 2"/>
          <p:cNvPicPr>
            <a:picLocks noChangeAspect="1"/>
          </p:cNvPicPr>
          <p:nvPr/>
        </p:nvPicPr>
        <p:blipFill>
          <a:blip r:embed="rId2"/>
          <a:stretch>
            <a:fillRect/>
          </a:stretch>
        </p:blipFill>
        <p:spPr>
          <a:xfrm>
            <a:off x="1004887" y="1495425"/>
            <a:ext cx="7134225" cy="3867150"/>
          </a:xfrm>
          <a:prstGeom prst="rect">
            <a:avLst/>
          </a:prstGeom>
        </p:spPr>
      </p:pic>
    </p:spTree>
    <p:extLst>
      <p:ext uri="{BB962C8B-B14F-4D97-AF65-F5344CB8AC3E}">
        <p14:creationId xmlns:p14="http://schemas.microsoft.com/office/powerpoint/2010/main" val="11350895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Snapshots not differences</a:t>
            </a:r>
          </a:p>
        </p:txBody>
      </p:sp>
      <p:pic>
        <p:nvPicPr>
          <p:cNvPr id="3" name="Picture 2"/>
          <p:cNvPicPr>
            <a:picLocks noChangeAspect="1"/>
          </p:cNvPicPr>
          <p:nvPr/>
        </p:nvPicPr>
        <p:blipFill>
          <a:blip r:embed="rId2"/>
          <a:stretch>
            <a:fillRect/>
          </a:stretch>
        </p:blipFill>
        <p:spPr>
          <a:xfrm>
            <a:off x="1374631" y="1397144"/>
            <a:ext cx="5591175" cy="2276475"/>
          </a:xfrm>
          <a:prstGeom prst="rect">
            <a:avLst/>
          </a:prstGeom>
        </p:spPr>
      </p:pic>
      <p:pic>
        <p:nvPicPr>
          <p:cNvPr id="4" name="Picture 3"/>
          <p:cNvPicPr>
            <a:picLocks noChangeAspect="1"/>
          </p:cNvPicPr>
          <p:nvPr/>
        </p:nvPicPr>
        <p:blipFill>
          <a:blip r:embed="rId3"/>
          <a:stretch>
            <a:fillRect/>
          </a:stretch>
        </p:blipFill>
        <p:spPr>
          <a:xfrm>
            <a:off x="1136506" y="3929496"/>
            <a:ext cx="5829300" cy="2171700"/>
          </a:xfrm>
          <a:prstGeom prst="rect">
            <a:avLst/>
          </a:prstGeom>
        </p:spPr>
      </p:pic>
      <p:sp>
        <p:nvSpPr>
          <p:cNvPr id="5" name="Multiply 4"/>
          <p:cNvSpPr/>
          <p:nvPr/>
        </p:nvSpPr>
        <p:spPr bwMode="auto">
          <a:xfrm>
            <a:off x="2890837" y="1397144"/>
            <a:ext cx="2320637" cy="2634096"/>
          </a:xfrm>
          <a:prstGeom prst="mathMultiply">
            <a:avLst/>
          </a:prstGeom>
          <a:solidFill>
            <a:srgbClr val="FF0000">
              <a:alpha val="61176"/>
            </a:srgbClr>
          </a:solidFill>
          <a:ln>
            <a:solidFill>
              <a:srgbClr val="FF0000"/>
            </a:solidFill>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lang="en-US"/>
          </a:p>
        </p:txBody>
      </p:sp>
      <p:sp>
        <p:nvSpPr>
          <p:cNvPr id="7" name="Rectangle 6"/>
          <p:cNvSpPr/>
          <p:nvPr/>
        </p:nvSpPr>
        <p:spPr bwMode="auto">
          <a:xfrm>
            <a:off x="2646218" y="4156364"/>
            <a:ext cx="921328" cy="2043545"/>
          </a:xfrm>
          <a:prstGeom prst="rect">
            <a:avLst/>
          </a:prstGeom>
          <a:solidFill>
            <a:schemeClr val="accent6">
              <a:lumMod val="20000"/>
              <a:lumOff val="80000"/>
              <a:alpha val="43137"/>
            </a:schemeClr>
          </a:solidFill>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noFill/>
              <a:effectLst/>
              <a:latin typeface="Arial" pitchFamily="34" charset="0"/>
            </a:endParaRPr>
          </a:p>
        </p:txBody>
      </p:sp>
      <p:sp>
        <p:nvSpPr>
          <p:cNvPr id="9" name="Rectangle 8"/>
          <p:cNvSpPr/>
          <p:nvPr/>
        </p:nvSpPr>
        <p:spPr bwMode="auto">
          <a:xfrm>
            <a:off x="5576455" y="4156364"/>
            <a:ext cx="969818" cy="2043545"/>
          </a:xfrm>
          <a:prstGeom prst="rect">
            <a:avLst/>
          </a:prstGeom>
          <a:solidFill>
            <a:schemeClr val="accent3">
              <a:lumMod val="20000"/>
              <a:lumOff val="80000"/>
              <a:alpha val="43137"/>
            </a:schemeClr>
          </a:solidFill>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rgbClr val="FFCC99"/>
              </a:solidFill>
              <a:effectLst/>
              <a:latin typeface="Arial" pitchFamily="34" charset="0"/>
            </a:endParaRPr>
          </a:p>
        </p:txBody>
      </p:sp>
      <p:sp>
        <p:nvSpPr>
          <p:cNvPr id="8" name="TextBox 7"/>
          <p:cNvSpPr txBox="1"/>
          <p:nvPr/>
        </p:nvSpPr>
        <p:spPr>
          <a:xfrm>
            <a:off x="2794722" y="6272888"/>
            <a:ext cx="838200" cy="307777"/>
          </a:xfrm>
          <a:prstGeom prst="rect">
            <a:avLst/>
          </a:prstGeom>
          <a:noFill/>
        </p:spPr>
        <p:txBody>
          <a:bodyPr wrap="square" rtlCol="0">
            <a:spAutoFit/>
          </a:bodyPr>
          <a:lstStyle/>
          <a:p>
            <a:r>
              <a:rPr lang="en-US" sz="1400" b="1" dirty="0" smtClean="0">
                <a:solidFill>
                  <a:schemeClr val="tx1"/>
                </a:solidFill>
              </a:rPr>
              <a:t>Alpha </a:t>
            </a:r>
            <a:endParaRPr lang="en-US" sz="1400" b="1" dirty="0">
              <a:solidFill>
                <a:schemeClr val="tx1"/>
              </a:solidFill>
            </a:endParaRPr>
          </a:p>
        </p:txBody>
      </p:sp>
      <p:sp>
        <p:nvSpPr>
          <p:cNvPr id="11" name="TextBox 10"/>
          <p:cNvSpPr txBox="1"/>
          <p:nvPr/>
        </p:nvSpPr>
        <p:spPr>
          <a:xfrm>
            <a:off x="5770419" y="6272888"/>
            <a:ext cx="838200" cy="307777"/>
          </a:xfrm>
          <a:prstGeom prst="rect">
            <a:avLst/>
          </a:prstGeom>
          <a:noFill/>
        </p:spPr>
        <p:txBody>
          <a:bodyPr wrap="square" rtlCol="0">
            <a:spAutoFit/>
          </a:bodyPr>
          <a:lstStyle/>
          <a:p>
            <a:r>
              <a:rPr lang="en-US" sz="1400" b="1" dirty="0" smtClean="0">
                <a:solidFill>
                  <a:schemeClr val="tx1"/>
                </a:solidFill>
              </a:rPr>
              <a:t>Beta</a:t>
            </a:r>
            <a:endParaRPr lang="en-US" sz="1400" b="1" dirty="0">
              <a:solidFill>
                <a:schemeClr val="tx1"/>
              </a:solidFill>
            </a:endParaRPr>
          </a:p>
        </p:txBody>
      </p:sp>
    </p:spTree>
    <p:extLst>
      <p:ext uri="{BB962C8B-B14F-4D97-AF65-F5344CB8AC3E}">
        <p14:creationId xmlns:p14="http://schemas.microsoft.com/office/powerpoint/2010/main" val="11159271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Adding </a:t>
            </a:r>
            <a:r>
              <a:rPr lang="en-US" b="1" dirty="0">
                <a:solidFill>
                  <a:srgbClr val="0070C0"/>
                </a:solidFill>
                <a:effectLst>
                  <a:outerShdw blurRad="38100" dist="38100" dir="2700000" algn="tl">
                    <a:srgbClr val="000000">
                      <a:alpha val="43137"/>
                    </a:srgbClr>
                  </a:outerShdw>
                </a:effectLst>
                <a:latin typeface="Arial" charset="0"/>
                <a:cs typeface="Arial" charset="0"/>
              </a:rPr>
              <a:t>to a 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repository</a:t>
            </a:r>
          </a:p>
        </p:txBody>
      </p:sp>
      <p:pic>
        <p:nvPicPr>
          <p:cNvPr id="5" name="Picture 4"/>
          <p:cNvPicPr>
            <a:picLocks noChangeAspect="1"/>
          </p:cNvPicPr>
          <p:nvPr/>
        </p:nvPicPr>
        <p:blipFill>
          <a:blip r:embed="rId2"/>
          <a:stretch>
            <a:fillRect/>
          </a:stretch>
        </p:blipFill>
        <p:spPr>
          <a:xfrm>
            <a:off x="1893113" y="2459181"/>
            <a:ext cx="5687543" cy="3851564"/>
          </a:xfrm>
          <a:prstGeom prst="rect">
            <a:avLst/>
          </a:prstGeom>
        </p:spPr>
      </p:pic>
      <p:sp>
        <p:nvSpPr>
          <p:cNvPr id="7" name="Cloud Callout 6"/>
          <p:cNvSpPr/>
          <p:nvPr/>
        </p:nvSpPr>
        <p:spPr bwMode="auto">
          <a:xfrm>
            <a:off x="297873" y="3351914"/>
            <a:ext cx="1828800" cy="423450"/>
          </a:xfrm>
          <a:prstGeom prst="cloudCallout">
            <a:avLst>
              <a:gd name="adj1" fmla="val 87504"/>
              <a:gd name="adj2" fmla="val -88869"/>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smtClean="0">
                <a:ln>
                  <a:noFill/>
                </a:ln>
                <a:solidFill>
                  <a:schemeClr val="tx1"/>
                </a:solidFill>
                <a:effectLst/>
                <a:latin typeface="Arial" pitchFamily="34" charset="0"/>
              </a:rPr>
              <a:t>Local</a:t>
            </a:r>
            <a:r>
              <a:rPr kumimoji="0" lang="en-US" sz="1100" i="0" u="none" strike="noStrike" cap="none" normalizeH="0" baseline="0" dirty="0" smtClean="0">
                <a:ln>
                  <a:noFill/>
                </a:ln>
                <a:solidFill>
                  <a:schemeClr val="tx1"/>
                </a:solidFill>
                <a:effectLst/>
                <a:latin typeface="Arial" pitchFamily="34" charset="0"/>
              </a:rPr>
              <a:t> snapshot</a:t>
            </a:r>
          </a:p>
        </p:txBody>
      </p:sp>
      <p:sp>
        <p:nvSpPr>
          <p:cNvPr id="8" name="Cloud Callout 7"/>
          <p:cNvSpPr/>
          <p:nvPr/>
        </p:nvSpPr>
        <p:spPr bwMode="auto">
          <a:xfrm>
            <a:off x="6608618" y="3710967"/>
            <a:ext cx="2438400" cy="376124"/>
          </a:xfrm>
          <a:prstGeom prst="cloudCallout">
            <a:avLst>
              <a:gd name="adj1" fmla="val -28681"/>
              <a:gd name="adj2" fmla="val -174044"/>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smtClean="0">
                <a:ln>
                  <a:noFill/>
                </a:ln>
                <a:solidFill>
                  <a:schemeClr val="tx1"/>
                </a:solidFill>
                <a:effectLst/>
                <a:latin typeface="Arial" pitchFamily="34" charset="0"/>
              </a:rPr>
              <a:t>Committed</a:t>
            </a:r>
            <a:r>
              <a:rPr kumimoji="0" lang="en-US" sz="1100" i="0" u="none" strike="noStrike" cap="none" normalizeH="0" baseline="0" dirty="0" smtClean="0">
                <a:ln>
                  <a:noFill/>
                </a:ln>
                <a:solidFill>
                  <a:schemeClr val="tx1"/>
                </a:solidFill>
                <a:effectLst/>
                <a:latin typeface="Arial" pitchFamily="34" charset="0"/>
              </a:rPr>
              <a:t> snapshots</a:t>
            </a:r>
          </a:p>
        </p:txBody>
      </p:sp>
      <p:sp>
        <p:nvSpPr>
          <p:cNvPr id="9" name="Cloud Callout 8"/>
          <p:cNvSpPr/>
          <p:nvPr/>
        </p:nvSpPr>
        <p:spPr bwMode="auto">
          <a:xfrm>
            <a:off x="3944072" y="2110767"/>
            <a:ext cx="2110364" cy="376124"/>
          </a:xfrm>
          <a:prstGeom prst="cloudCallout">
            <a:avLst>
              <a:gd name="adj1" fmla="val 3726"/>
              <a:gd name="adj2" fmla="val 210882"/>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smtClean="0">
                <a:ln>
                  <a:noFill/>
                </a:ln>
                <a:solidFill>
                  <a:schemeClr val="tx1"/>
                </a:solidFill>
                <a:effectLst/>
                <a:latin typeface="Arial" pitchFamily="34" charset="0"/>
              </a:rPr>
              <a:t>Indexed</a:t>
            </a:r>
            <a:r>
              <a:rPr kumimoji="0" lang="en-US" sz="1100" i="0" u="none" strike="noStrike" cap="none" normalizeH="0" baseline="0" dirty="0" smtClean="0">
                <a:ln>
                  <a:noFill/>
                </a:ln>
                <a:solidFill>
                  <a:schemeClr val="tx1"/>
                </a:solidFill>
                <a:effectLst/>
                <a:latin typeface="Arial" pitchFamily="34" charset="0"/>
              </a:rPr>
              <a:t> snapshot</a:t>
            </a:r>
          </a:p>
        </p:txBody>
      </p:sp>
    </p:spTree>
    <p:extLst>
      <p:ext uri="{BB962C8B-B14F-4D97-AF65-F5344CB8AC3E}">
        <p14:creationId xmlns:p14="http://schemas.microsoft.com/office/powerpoint/2010/main" val="40282917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2"/>
          <a:stretch>
            <a:fillRect/>
          </a:stretch>
        </p:blipFill>
        <p:spPr>
          <a:xfrm>
            <a:off x="1572115" y="2221307"/>
            <a:ext cx="4391025" cy="3324225"/>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 - </a:t>
            </a:r>
            <a:r>
              <a:rPr lang="en-US" b="1" dirty="0"/>
              <a:t> </a:t>
            </a:r>
            <a:r>
              <a:rPr lang="en-US" b="1" dirty="0">
                <a:solidFill>
                  <a:srgbClr val="0070C0"/>
                </a:solidFill>
                <a:effectLst>
                  <a:outerShdw blurRad="38100" dist="38100" dir="2700000" algn="tl">
                    <a:srgbClr val="000000">
                      <a:alpha val="43137"/>
                    </a:srgbClr>
                  </a:outerShdw>
                </a:effectLst>
              </a:rPr>
              <a:t>S</a:t>
            </a:r>
            <a:r>
              <a:rPr lang="en-US" b="1" dirty="0" smtClean="0">
                <a:solidFill>
                  <a:srgbClr val="0070C0"/>
                </a:solidFill>
                <a:effectLst>
                  <a:outerShdw blurRad="38100" dist="38100" dir="2700000" algn="tl">
                    <a:srgbClr val="000000">
                      <a:alpha val="43137"/>
                    </a:srgbClr>
                  </a:outerShdw>
                </a:effectLst>
              </a:rPr>
              <a:t>napshots (Commits)</a:t>
            </a:r>
            <a:r>
              <a:rPr lang="en-US" b="1" dirty="0"/>
              <a:t/>
            </a:r>
            <a:br>
              <a:rPr lang="en-US" b="1" dirty="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TextBox 2"/>
          <p:cNvSpPr txBox="1"/>
          <p:nvPr/>
        </p:nvSpPr>
        <p:spPr>
          <a:xfrm>
            <a:off x="1656659" y="1477168"/>
            <a:ext cx="1191491" cy="307777"/>
          </a:xfrm>
          <a:prstGeom prst="rect">
            <a:avLst/>
          </a:prstGeom>
          <a:noFill/>
        </p:spPr>
        <p:txBody>
          <a:bodyPr wrap="square" rtlCol="0">
            <a:spAutoFit/>
          </a:bodyPr>
          <a:lstStyle/>
          <a:p>
            <a:r>
              <a:rPr lang="en-US" sz="1400" b="1" dirty="0" smtClean="0">
                <a:solidFill>
                  <a:schemeClr val="tx1"/>
                </a:solidFill>
              </a:rPr>
              <a:t>MyProject</a:t>
            </a:r>
            <a:endParaRPr lang="en-US" sz="1400" b="1" dirty="0">
              <a:solidFill>
                <a:schemeClr val="tx1"/>
              </a:solidFill>
            </a:endParaRPr>
          </a:p>
        </p:txBody>
      </p:sp>
      <p:sp>
        <p:nvSpPr>
          <p:cNvPr id="5" name="TextBox 4"/>
          <p:cNvSpPr txBox="1"/>
          <p:nvPr/>
        </p:nvSpPr>
        <p:spPr>
          <a:xfrm>
            <a:off x="4045525" y="1477168"/>
            <a:ext cx="1385456" cy="307777"/>
          </a:xfrm>
          <a:prstGeom prst="rect">
            <a:avLst/>
          </a:prstGeom>
          <a:noFill/>
        </p:spPr>
        <p:txBody>
          <a:bodyPr wrap="square" rtlCol="0">
            <a:spAutoFit/>
          </a:bodyPr>
          <a:lstStyle/>
          <a:p>
            <a:r>
              <a:rPr lang="en-US" sz="1400" b="1" dirty="0" smtClean="0">
                <a:solidFill>
                  <a:schemeClr val="tx1"/>
                </a:solidFill>
              </a:rPr>
              <a:t>MyProject</a:t>
            </a:r>
            <a:r>
              <a:rPr lang="en-US" sz="1400" b="1" dirty="0" smtClean="0">
                <a:solidFill>
                  <a:srgbClr val="C00000"/>
                </a:solidFill>
              </a:rPr>
              <a:t>/.</a:t>
            </a:r>
            <a:r>
              <a:rPr lang="en-US" sz="1400" b="1" dirty="0" err="1" smtClean="0">
                <a:solidFill>
                  <a:srgbClr val="C00000"/>
                </a:solidFill>
              </a:rPr>
              <a:t>git</a:t>
            </a:r>
            <a:endParaRPr lang="en-US" sz="1400" b="1" dirty="0">
              <a:solidFill>
                <a:srgbClr val="C00000"/>
              </a:solidFill>
            </a:endParaRPr>
          </a:p>
        </p:txBody>
      </p:sp>
      <p:pic>
        <p:nvPicPr>
          <p:cNvPr id="6" name="Picture 5"/>
          <p:cNvPicPr>
            <a:picLocks noChangeAspect="1"/>
          </p:cNvPicPr>
          <p:nvPr/>
        </p:nvPicPr>
        <p:blipFill>
          <a:blip r:embed="rId3"/>
          <a:stretch>
            <a:fillRect/>
          </a:stretch>
        </p:blipFill>
        <p:spPr>
          <a:xfrm>
            <a:off x="5707436" y="2365310"/>
            <a:ext cx="3436563" cy="1280288"/>
          </a:xfrm>
          <a:prstGeom prst="rect">
            <a:avLst/>
          </a:prstGeom>
        </p:spPr>
      </p:pic>
      <p:sp>
        <p:nvSpPr>
          <p:cNvPr id="12" name="Rectangle 11"/>
          <p:cNvSpPr/>
          <p:nvPr/>
        </p:nvSpPr>
        <p:spPr bwMode="auto">
          <a:xfrm>
            <a:off x="7142018" y="2493819"/>
            <a:ext cx="568038" cy="1151780"/>
          </a:xfrm>
          <a:prstGeom prst="rect">
            <a:avLst/>
          </a:prstGeom>
          <a:no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chemeClr val="hlink"/>
              </a:solidFill>
              <a:effectLst/>
              <a:latin typeface="Arial" pitchFamily="34" charset="0"/>
            </a:endParaRPr>
          </a:p>
        </p:txBody>
      </p:sp>
      <p:sp>
        <p:nvSpPr>
          <p:cNvPr id="13" name="Cloud Callout 12"/>
          <p:cNvSpPr/>
          <p:nvPr/>
        </p:nvSpPr>
        <p:spPr bwMode="auto">
          <a:xfrm>
            <a:off x="6747162" y="4030786"/>
            <a:ext cx="1433946" cy="465819"/>
          </a:xfrm>
          <a:prstGeom prst="cloudCallout">
            <a:avLst>
              <a:gd name="adj1" fmla="val 697"/>
              <a:gd name="adj2" fmla="val -121423"/>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pitchFamily="34" charset="0"/>
              </a:rPr>
              <a:t>Snapshot</a:t>
            </a:r>
          </a:p>
        </p:txBody>
      </p:sp>
      <p:cxnSp>
        <p:nvCxnSpPr>
          <p:cNvPr id="7" name="Straight Arrow Connector 6"/>
          <p:cNvCxnSpPr/>
          <p:nvPr/>
        </p:nvCxnSpPr>
        <p:spPr bwMode="auto">
          <a:xfrm flipH="1">
            <a:off x="5212029" y="2940489"/>
            <a:ext cx="780063" cy="193734"/>
          </a:xfrm>
          <a:prstGeom prst="straightConnector1">
            <a:avLst/>
          </a:prstGeom>
          <a:solidFill>
            <a:schemeClr val="accent1"/>
          </a:solidFill>
          <a:ln w="9525" cap="flat" cmpd="sng" algn="ctr">
            <a:solidFill>
              <a:srgbClr val="7030A0"/>
            </a:solidFill>
            <a:prstDash val="solid"/>
            <a:round/>
            <a:headEnd type="none" w="med" len="med"/>
            <a:tailEnd type="triangle"/>
          </a:ln>
          <a:effectLst>
            <a:outerShdw blurRad="50800" dist="38100" dir="2700000" algn="tl" rotWithShape="0">
              <a:prstClr val="black">
                <a:alpha val="40000"/>
              </a:prstClr>
            </a:outerShdw>
          </a:effectLst>
          <a:extLst/>
        </p:spPr>
      </p:cxnSp>
      <p:cxnSp>
        <p:nvCxnSpPr>
          <p:cNvPr id="9" name="Straight Arrow Connector 8"/>
          <p:cNvCxnSpPr/>
          <p:nvPr/>
        </p:nvCxnSpPr>
        <p:spPr bwMode="auto">
          <a:xfrm flipH="1">
            <a:off x="5212029" y="3501196"/>
            <a:ext cx="722160" cy="1091586"/>
          </a:xfrm>
          <a:prstGeom prst="straightConnector1">
            <a:avLst/>
          </a:prstGeom>
          <a:solidFill>
            <a:schemeClr val="accent1"/>
          </a:solidFill>
          <a:ln w="9525" cap="flat" cmpd="sng" algn="ctr">
            <a:solidFill>
              <a:srgbClr val="7030A0"/>
            </a:solidFill>
            <a:prstDash val="solid"/>
            <a:round/>
            <a:headEnd type="none" w="med" len="med"/>
            <a:tailEnd type="triangle"/>
          </a:ln>
          <a:effectLst>
            <a:outerShdw blurRad="50800" dist="38100" dir="2700000" algn="tl" rotWithShape="0">
              <a:prstClr val="black">
                <a:alpha val="40000"/>
              </a:prstClr>
            </a:outerShdw>
          </a:effectLst>
          <a:extLst/>
        </p:spPr>
      </p:cxnSp>
      <p:sp>
        <p:nvSpPr>
          <p:cNvPr id="32" name="Cloud Callout 31"/>
          <p:cNvSpPr/>
          <p:nvPr/>
        </p:nvSpPr>
        <p:spPr bwMode="auto">
          <a:xfrm>
            <a:off x="3501734" y="5251574"/>
            <a:ext cx="1520539" cy="518843"/>
          </a:xfrm>
          <a:prstGeom prst="cloudCallout">
            <a:avLst>
              <a:gd name="adj1" fmla="val -107574"/>
              <a:gd name="adj2" fmla="val -169373"/>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smtClean="0">
                <a:solidFill>
                  <a:srgbClr val="0070C0"/>
                </a:solidFill>
                <a:latin typeface="Arial" pitchFamily="34" charset="0"/>
              </a:rPr>
              <a:t>Modified File</a:t>
            </a:r>
            <a:endParaRPr kumimoji="0" lang="en-US" sz="1000" b="1" i="0" u="none" strike="noStrike" cap="none" normalizeH="0" baseline="0" dirty="0" smtClean="0">
              <a:ln>
                <a:noFill/>
              </a:ln>
              <a:solidFill>
                <a:srgbClr val="0070C0"/>
              </a:solidFill>
              <a:effectLst/>
              <a:latin typeface="Arial" pitchFamily="34" charset="0"/>
            </a:endParaRPr>
          </a:p>
        </p:txBody>
      </p:sp>
      <p:sp>
        <p:nvSpPr>
          <p:cNvPr id="33" name="Cloud Callout 32"/>
          <p:cNvSpPr/>
          <p:nvPr/>
        </p:nvSpPr>
        <p:spPr bwMode="auto">
          <a:xfrm>
            <a:off x="1769914" y="5834392"/>
            <a:ext cx="1628780" cy="338972"/>
          </a:xfrm>
          <a:prstGeom prst="cloudCallout">
            <a:avLst>
              <a:gd name="adj1" fmla="val 10497"/>
              <a:gd name="adj2" fmla="val -253164"/>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smtClean="0">
                <a:solidFill>
                  <a:srgbClr val="FF0000"/>
                </a:solidFill>
                <a:latin typeface="Arial" pitchFamily="34" charset="0"/>
              </a:rPr>
              <a:t>Untracked File</a:t>
            </a:r>
            <a:endParaRPr kumimoji="0" lang="en-US" sz="1000" b="1" i="0" u="none" strike="noStrike" cap="none" normalizeH="0" baseline="0" dirty="0" smtClean="0">
              <a:ln>
                <a:noFill/>
              </a:ln>
              <a:solidFill>
                <a:srgbClr val="FF0000"/>
              </a:solidFill>
              <a:effectLst/>
              <a:latin typeface="Arial" pitchFamily="34" charset="0"/>
            </a:endParaRPr>
          </a:p>
        </p:txBody>
      </p:sp>
      <p:sp>
        <p:nvSpPr>
          <p:cNvPr id="36" name="Cloud Callout 35"/>
          <p:cNvSpPr/>
          <p:nvPr/>
        </p:nvSpPr>
        <p:spPr bwMode="auto">
          <a:xfrm>
            <a:off x="313363" y="4306624"/>
            <a:ext cx="1057572" cy="524105"/>
          </a:xfrm>
          <a:prstGeom prst="cloudCallout">
            <a:avLst>
              <a:gd name="adj1" fmla="val 102043"/>
              <a:gd name="adj2" fmla="val -23569"/>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a:solidFill>
                  <a:srgbClr val="008000"/>
                </a:solidFill>
                <a:latin typeface="Arial" pitchFamily="34" charset="0"/>
              </a:rPr>
              <a:t>T</a:t>
            </a:r>
            <a:r>
              <a:rPr lang="en-US" sz="1000" b="1" dirty="0" smtClean="0">
                <a:solidFill>
                  <a:srgbClr val="008000"/>
                </a:solidFill>
                <a:latin typeface="Arial" pitchFamily="34" charset="0"/>
              </a:rPr>
              <a:t>racked Files</a:t>
            </a:r>
            <a:endParaRPr kumimoji="0" lang="en-US" sz="1000" b="1" i="0" u="none" strike="noStrike" cap="none" normalizeH="0" baseline="0" dirty="0" smtClean="0">
              <a:ln>
                <a:noFill/>
              </a:ln>
              <a:solidFill>
                <a:srgbClr val="008000"/>
              </a:solidFill>
              <a:effectLst/>
              <a:latin typeface="Arial" pitchFamily="34" charset="0"/>
            </a:endParaRPr>
          </a:p>
        </p:txBody>
      </p:sp>
      <p:sp>
        <p:nvSpPr>
          <p:cNvPr id="37" name="Cloud Callout 36"/>
          <p:cNvSpPr/>
          <p:nvPr/>
        </p:nvSpPr>
        <p:spPr bwMode="auto">
          <a:xfrm>
            <a:off x="141134" y="2601517"/>
            <a:ext cx="1628780" cy="338972"/>
          </a:xfrm>
          <a:prstGeom prst="cloudCallout">
            <a:avLst>
              <a:gd name="adj1" fmla="val 75569"/>
              <a:gd name="adj2" fmla="val 63595"/>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smtClean="0">
                <a:solidFill>
                  <a:srgbClr val="FF0000"/>
                </a:solidFill>
                <a:latin typeface="Arial" pitchFamily="34" charset="0"/>
              </a:rPr>
              <a:t>Untracked File</a:t>
            </a:r>
            <a:endParaRPr kumimoji="0" lang="en-US" sz="1000" b="1" i="0" u="none" strike="noStrike" cap="none" normalizeH="0" baseline="0" dirty="0" smtClean="0">
              <a:ln>
                <a:noFill/>
              </a:ln>
              <a:solidFill>
                <a:srgbClr val="FF0000"/>
              </a:solidFill>
              <a:effectLst/>
              <a:latin typeface="Arial" pitchFamily="34" charset="0"/>
            </a:endParaRPr>
          </a:p>
        </p:txBody>
      </p:sp>
      <p:sp>
        <p:nvSpPr>
          <p:cNvPr id="35" name="Oval 34"/>
          <p:cNvSpPr/>
          <p:nvPr/>
        </p:nvSpPr>
        <p:spPr bwMode="auto">
          <a:xfrm>
            <a:off x="1650461" y="5003348"/>
            <a:ext cx="680132" cy="436418"/>
          </a:xfrm>
          <a:prstGeom prst="ellipse">
            <a:avLst/>
          </a:prstGeom>
          <a:ln>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400" b="1" dirty="0">
                <a:ln w="0"/>
                <a:solidFill>
                  <a:schemeClr val="tx1"/>
                </a:solidFill>
                <a:effectLst>
                  <a:outerShdw blurRad="38100" dist="19050" dir="2700000" algn="tl" rotWithShape="0">
                    <a:schemeClr val="dk1">
                      <a:alpha val="40000"/>
                    </a:schemeClr>
                  </a:outerShdw>
                </a:effectLst>
                <a:latin typeface="Arial" pitchFamily="34" charset="0"/>
              </a:rPr>
              <a:t>E</a:t>
            </a:r>
            <a:endParaRPr kumimoji="0" lang="en-US" sz="1400" b="1" i="0" u="none" strike="noStrike" cap="none" normalizeH="0" baseline="0" dirty="0" smtClean="0">
              <a:ln>
                <a:noFill/>
              </a:ln>
              <a:solidFill>
                <a:schemeClr val="hlink"/>
              </a:solidFill>
              <a:effectLst/>
              <a:latin typeface="Arial" pitchFamily="34" charset="0"/>
            </a:endParaRPr>
          </a:p>
        </p:txBody>
      </p:sp>
      <p:sp>
        <p:nvSpPr>
          <p:cNvPr id="39" name="Cloud Callout 38"/>
          <p:cNvSpPr/>
          <p:nvPr/>
        </p:nvSpPr>
        <p:spPr bwMode="auto">
          <a:xfrm>
            <a:off x="141135" y="5338334"/>
            <a:ext cx="1457382" cy="432083"/>
          </a:xfrm>
          <a:prstGeom prst="cloudCallout">
            <a:avLst>
              <a:gd name="adj1" fmla="val 56978"/>
              <a:gd name="adj2" fmla="val -62948"/>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smtClean="0">
                <a:solidFill>
                  <a:schemeClr val="bg1">
                    <a:lumMod val="50000"/>
                  </a:schemeClr>
                </a:solidFill>
                <a:latin typeface="Arial" pitchFamily="34" charset="0"/>
              </a:rPr>
              <a:t>Ignored File</a:t>
            </a:r>
            <a:endParaRPr kumimoji="0" lang="en-US" sz="1000" b="1" i="0" u="none" strike="noStrike" cap="none" normalizeH="0" baseline="0" dirty="0" smtClean="0">
              <a:ln>
                <a:noFill/>
              </a:ln>
              <a:solidFill>
                <a:schemeClr val="bg1">
                  <a:lumMod val="50000"/>
                </a:schemeClr>
              </a:solidFill>
              <a:effectLst/>
              <a:latin typeface="Arial" pitchFamily="34" charset="0"/>
            </a:endParaRPr>
          </a:p>
        </p:txBody>
      </p:sp>
    </p:spTree>
    <p:extLst>
      <p:ext uri="{BB962C8B-B14F-4D97-AF65-F5344CB8AC3E}">
        <p14:creationId xmlns:p14="http://schemas.microsoft.com/office/powerpoint/2010/main" val="27356059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Data transport workflow</a:t>
            </a:r>
          </a:p>
        </p:txBody>
      </p:sp>
      <p:pic>
        <p:nvPicPr>
          <p:cNvPr id="2" name="Picture 1"/>
          <p:cNvPicPr>
            <a:picLocks noChangeAspect="1"/>
          </p:cNvPicPr>
          <p:nvPr/>
        </p:nvPicPr>
        <p:blipFill>
          <a:blip r:embed="rId2"/>
          <a:stretch>
            <a:fillRect/>
          </a:stretch>
        </p:blipFill>
        <p:spPr>
          <a:xfrm>
            <a:off x="2224087" y="1433512"/>
            <a:ext cx="4695825" cy="3990975"/>
          </a:xfrm>
          <a:prstGeom prst="rect">
            <a:avLst/>
          </a:prstGeom>
        </p:spPr>
      </p:pic>
    </p:spTree>
    <p:extLst>
      <p:ext uri="{BB962C8B-B14F-4D97-AF65-F5344CB8AC3E}">
        <p14:creationId xmlns:p14="http://schemas.microsoft.com/office/powerpoint/2010/main" val="28583313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a:solidFill>
                  <a:srgbClr val="0070C0"/>
                </a:solidFill>
                <a:effectLst>
                  <a:outerShdw blurRad="38100" dist="38100" dir="2700000" algn="tl">
                    <a:srgbClr val="000000">
                      <a:alpha val="43137"/>
                    </a:srgbClr>
                  </a:outerShdw>
                </a:effectLst>
                <a:latin typeface="Arial" charset="0"/>
                <a:cs typeface="Arial" charset="0"/>
              </a:rPr>
              <a:t>W</a:t>
            </a:r>
            <a:r>
              <a:rPr lang="en-US" b="1" dirty="0" smtClean="0">
                <a:solidFill>
                  <a:srgbClr val="0070C0"/>
                </a:solidFill>
                <a:effectLst>
                  <a:outerShdw blurRad="38100" dist="38100" dir="2700000" algn="tl">
                    <a:srgbClr val="000000">
                      <a:alpha val="43137"/>
                    </a:srgbClr>
                  </a:outerShdw>
                </a:effectLst>
                <a:latin typeface="Arial" charset="0"/>
                <a:cs typeface="Arial" charset="0"/>
              </a:rPr>
              <a:t>orkflow example</a:t>
            </a:r>
          </a:p>
        </p:txBody>
      </p:sp>
      <p:pic>
        <p:nvPicPr>
          <p:cNvPr id="2" name="Picture 1"/>
          <p:cNvPicPr>
            <a:picLocks noChangeAspect="1"/>
          </p:cNvPicPr>
          <p:nvPr/>
        </p:nvPicPr>
        <p:blipFill>
          <a:blip r:embed="rId2"/>
          <a:stretch>
            <a:fillRect/>
          </a:stretch>
        </p:blipFill>
        <p:spPr>
          <a:xfrm>
            <a:off x="702684" y="1572923"/>
            <a:ext cx="7419975" cy="4543425"/>
          </a:xfrm>
          <a:prstGeom prst="rect">
            <a:avLst/>
          </a:prstGeom>
        </p:spPr>
      </p:pic>
    </p:spTree>
    <p:extLst>
      <p:ext uri="{BB962C8B-B14F-4D97-AF65-F5344CB8AC3E}">
        <p14:creationId xmlns:p14="http://schemas.microsoft.com/office/powerpoint/2010/main" val="5106896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Summary of Git Terminology</a:t>
            </a:r>
          </a:p>
        </p:txBody>
      </p:sp>
      <p:graphicFrame>
        <p:nvGraphicFramePr>
          <p:cNvPr id="3" name="Table 2"/>
          <p:cNvGraphicFramePr>
            <a:graphicFrameLocks noGrp="1"/>
          </p:cNvGraphicFramePr>
          <p:nvPr>
            <p:extLst>
              <p:ext uri="{D42A27DB-BD31-4B8C-83A1-F6EECF244321}">
                <p14:modId xmlns:p14="http://schemas.microsoft.com/office/powerpoint/2010/main" val="438248476"/>
              </p:ext>
            </p:extLst>
          </p:nvPr>
        </p:nvGraphicFramePr>
        <p:xfrm>
          <a:off x="1623435" y="1584037"/>
          <a:ext cx="5805055" cy="4391660"/>
        </p:xfrm>
        <a:graphic>
          <a:graphicData uri="http://schemas.openxmlformats.org/drawingml/2006/table">
            <a:tbl>
              <a:tblPr firstRow="1" bandRow="1">
                <a:tableStyleId>{5C22544A-7EE6-4342-B048-85BDC9FD1C3A}</a:tableStyleId>
              </a:tblPr>
              <a:tblGrid>
                <a:gridCol w="1265238"/>
                <a:gridCol w="4539817"/>
              </a:tblGrid>
              <a:tr h="370840">
                <a:tc>
                  <a:txBody>
                    <a:bodyPr/>
                    <a:lstStyle/>
                    <a:p>
                      <a:pPr algn="l" fontAlgn="ctr"/>
                      <a:r>
                        <a:rPr lang="en-US" sz="800" b="1" dirty="0">
                          <a:effectLst/>
                        </a:rPr>
                        <a:t>Term</a:t>
                      </a:r>
                    </a:p>
                  </a:txBody>
                  <a:tcPr marL="95250" marR="95250" marT="85725" marB="85725" anchor="ctr"/>
                </a:tc>
                <a:tc>
                  <a:txBody>
                    <a:bodyPr/>
                    <a:lstStyle/>
                    <a:p>
                      <a:pPr algn="l" fontAlgn="ctr"/>
                      <a:r>
                        <a:rPr lang="en-US" sz="800" b="1" dirty="0">
                          <a:effectLst/>
                        </a:rPr>
                        <a:t>Definition</a:t>
                      </a:r>
                    </a:p>
                  </a:txBody>
                  <a:tcPr marL="95250" marR="95250" marT="85725" marB="85725" anchor="ctr"/>
                </a:tc>
              </a:tr>
              <a:tr h="370840">
                <a:tc>
                  <a:txBody>
                    <a:bodyPr/>
                    <a:lstStyle/>
                    <a:p>
                      <a:pPr algn="l" fontAlgn="t"/>
                      <a:r>
                        <a:rPr lang="en-US" sz="1100" b="1" dirty="0">
                          <a:effectLst>
                            <a:outerShdw blurRad="38100" dist="38100" dir="2700000" algn="tl">
                              <a:srgbClr val="000000">
                                <a:alpha val="43137"/>
                              </a:srgbClr>
                            </a:outerShdw>
                          </a:effectLst>
                          <a:latin typeface="+mj-lt"/>
                        </a:rPr>
                        <a:t>Branch</a:t>
                      </a:r>
                    </a:p>
                  </a:txBody>
                  <a:tcPr marL="95250" marR="95250" marT="95250" marB="85725"/>
                </a:tc>
                <a:tc>
                  <a:txBody>
                    <a:bodyPr/>
                    <a:lstStyle/>
                    <a:p>
                      <a:pPr algn="l" fontAlgn="t"/>
                      <a:r>
                        <a:rPr lang="en-US" sz="800" dirty="0">
                          <a:effectLst/>
                          <a:latin typeface="+mj-lt"/>
                        </a:rPr>
                        <a:t>A </a:t>
                      </a:r>
                      <a:r>
                        <a:rPr lang="en-US" sz="800" i="1" dirty="0">
                          <a:effectLst/>
                          <a:latin typeface="+mj-lt"/>
                        </a:rPr>
                        <a:t>branch</a:t>
                      </a:r>
                      <a:r>
                        <a:rPr lang="en-US" sz="800" dirty="0">
                          <a:effectLst/>
                          <a:latin typeface="+mj-lt"/>
                        </a:rPr>
                        <a:t> is a </a:t>
                      </a:r>
                      <a:r>
                        <a:rPr lang="en-US" sz="800" b="0" dirty="0">
                          <a:solidFill>
                            <a:srgbClr val="FF0000"/>
                          </a:solidFill>
                          <a:effectLst/>
                          <a:latin typeface="+mj-lt"/>
                        </a:rPr>
                        <a:t>named pointer to a commit</a:t>
                      </a:r>
                      <a:r>
                        <a:rPr lang="en-US" sz="800" b="0" dirty="0">
                          <a:effectLst/>
                          <a:latin typeface="+mj-lt"/>
                        </a:rPr>
                        <a:t>. </a:t>
                      </a:r>
                      <a:r>
                        <a:rPr lang="en-US" sz="800" dirty="0">
                          <a:effectLst/>
                          <a:latin typeface="+mj-lt"/>
                        </a:rPr>
                        <a:t>Selecting a branch in Git terminology is called </a:t>
                      </a:r>
                      <a:r>
                        <a:rPr lang="en-US" sz="800" i="1" dirty="0">
                          <a:effectLst/>
                          <a:latin typeface="+mj-lt"/>
                        </a:rPr>
                        <a:t>to checkout a branch</a:t>
                      </a:r>
                      <a:r>
                        <a:rPr lang="en-US" sz="800" dirty="0">
                          <a:effectLst/>
                          <a:latin typeface="+mj-lt"/>
                        </a:rPr>
                        <a:t>. If you are working in a certain branch, the creation of a new commit advances this pointer to the newly created commit.</a:t>
                      </a:r>
                    </a:p>
                    <a:p>
                      <a:pPr algn="l" fontAlgn="t"/>
                      <a:r>
                        <a:rPr lang="en-US" sz="800" dirty="0">
                          <a:effectLst/>
                          <a:latin typeface="+mj-lt"/>
                        </a:rPr>
                        <a:t>Each commit knows their parents (predecessors). Successors are retrieved by traversing the commit graph starting from branches or other refs, symbolic references (for example: HEAD) or explicit commit objects. This way a branch defines its own line of descendants in the overall version graph formed by all commits in the repository.</a:t>
                      </a:r>
                    </a:p>
                    <a:p>
                      <a:pPr algn="l" fontAlgn="t"/>
                      <a:r>
                        <a:rPr lang="en-US" sz="800" dirty="0">
                          <a:effectLst/>
                          <a:latin typeface="+mj-lt"/>
                        </a:rPr>
                        <a:t>You can create a new branch from an existing one and change the code independently from other branches. One of the branches is the default (typically named </a:t>
                      </a:r>
                      <a:r>
                        <a:rPr lang="en-US" sz="800" i="1" dirty="0">
                          <a:effectLst/>
                          <a:latin typeface="+mj-lt"/>
                        </a:rPr>
                        <a:t>master</a:t>
                      </a:r>
                      <a:r>
                        <a:rPr lang="en-US" sz="800" dirty="0">
                          <a:effectLst/>
                          <a:latin typeface="+mj-lt"/>
                        </a:rPr>
                        <a:t>). The default branch is the one for which a local branch is automatically created when cloning the repository.</a:t>
                      </a:r>
                    </a:p>
                  </a:txBody>
                  <a:tcPr marL="95250" marR="95250" marT="95250" marB="85725"/>
                </a:tc>
              </a:tr>
              <a:tr h="370840">
                <a:tc>
                  <a:txBody>
                    <a:bodyPr/>
                    <a:lstStyle/>
                    <a:p>
                      <a:pPr algn="l" fontAlgn="t"/>
                      <a:r>
                        <a:rPr lang="en-US" sz="1100" b="1" kern="1200" dirty="0">
                          <a:solidFill>
                            <a:schemeClr val="dk1"/>
                          </a:solidFill>
                          <a:effectLst>
                            <a:outerShdw blurRad="38100" dist="38100" dir="2700000" algn="tl">
                              <a:srgbClr val="000000">
                                <a:alpha val="43137"/>
                              </a:srgbClr>
                            </a:outerShdw>
                          </a:effectLst>
                          <a:latin typeface="+mj-lt"/>
                          <a:ea typeface="+mn-ea"/>
                          <a:cs typeface="+mn-cs"/>
                        </a:rPr>
                        <a:t>Commit</a:t>
                      </a:r>
                    </a:p>
                  </a:txBody>
                  <a:tcPr marL="95250" marR="95250" marT="95250" marB="85725"/>
                </a:tc>
                <a:tc>
                  <a:txBody>
                    <a:bodyPr/>
                    <a:lstStyle/>
                    <a:p>
                      <a:pPr algn="l" fontAlgn="t"/>
                      <a:r>
                        <a:rPr lang="en-US" sz="800" dirty="0">
                          <a:effectLst/>
                          <a:latin typeface="Helvetica" panose="020B0604020202020204" pitchFamily="34" charset="0"/>
                        </a:rPr>
                        <a:t>When you commit your changes into a repository this creates a new </a:t>
                      </a:r>
                      <a:r>
                        <a:rPr lang="en-US" sz="800" i="1" dirty="0">
                          <a:effectLst/>
                          <a:latin typeface="Helvetica" panose="020B0604020202020204" pitchFamily="34" charset="0"/>
                        </a:rPr>
                        <a:t>commit object</a:t>
                      </a:r>
                      <a:r>
                        <a:rPr lang="en-US" sz="800" dirty="0">
                          <a:effectLst/>
                          <a:latin typeface="Helvetica" panose="020B0604020202020204" pitchFamily="34" charset="0"/>
                        </a:rPr>
                        <a:t> in the Git repository. </a:t>
                      </a:r>
                      <a:r>
                        <a:rPr lang="en-US" sz="800" dirty="0" smtClean="0">
                          <a:effectLst/>
                          <a:latin typeface="Helvetica" panose="020B0604020202020204" pitchFamily="34" charset="0"/>
                        </a:rPr>
                        <a:t>This </a:t>
                      </a:r>
                      <a:r>
                        <a:rPr lang="en-US" sz="800" i="1" dirty="0" smtClean="0">
                          <a:solidFill>
                            <a:srgbClr val="FF0000"/>
                          </a:solidFill>
                          <a:effectLst/>
                          <a:latin typeface="Helvetica" panose="020B0604020202020204" pitchFamily="34" charset="0"/>
                        </a:rPr>
                        <a:t>commit </a:t>
                      </a:r>
                      <a:r>
                        <a:rPr lang="en-US" sz="800" i="1" dirty="0">
                          <a:solidFill>
                            <a:srgbClr val="FF0000"/>
                          </a:solidFill>
                          <a:effectLst/>
                          <a:latin typeface="Helvetica" panose="020B0604020202020204" pitchFamily="34" charset="0"/>
                        </a:rPr>
                        <a:t>object</a:t>
                      </a:r>
                      <a:r>
                        <a:rPr lang="en-US" sz="800" dirty="0">
                          <a:solidFill>
                            <a:srgbClr val="FF0000"/>
                          </a:solidFill>
                          <a:effectLst/>
                          <a:latin typeface="Helvetica" panose="020B0604020202020204" pitchFamily="34" charset="0"/>
                        </a:rPr>
                        <a:t> uniquely identifies a new revision of the content of the repository</a:t>
                      </a:r>
                      <a:r>
                        <a:rPr lang="en-US" sz="800" dirty="0">
                          <a:effectLst/>
                          <a:latin typeface="Helvetica" panose="020B0604020202020204" pitchFamily="34" charset="0"/>
                        </a:rPr>
                        <a:t>.</a:t>
                      </a:r>
                    </a:p>
                    <a:p>
                      <a:pPr algn="l" fontAlgn="t"/>
                      <a:r>
                        <a:rPr lang="en-US" sz="800" dirty="0">
                          <a:effectLst/>
                          <a:latin typeface="Helvetica" panose="020B0604020202020204" pitchFamily="34" charset="0"/>
                        </a:rPr>
                        <a:t>This revision can be retrieved later, for example, if you want to see the source code of an older version. Each commit object contains the author and the committer, thus making it possible to identify who did the change. The author and committer might be different people. The author did the change and the committer applied the change to the Git repository. This is common for contributions to open source projects.</a:t>
                      </a:r>
                    </a:p>
                  </a:txBody>
                  <a:tcPr marL="95250" marR="95250" marT="95250" marB="85725"/>
                </a:tc>
              </a:tr>
              <a:tr h="370840">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HEAD</a:t>
                      </a:r>
                    </a:p>
                  </a:txBody>
                  <a:tcPr marL="95250" marR="95250" marT="95250" marB="85725"/>
                </a:tc>
                <a:tc>
                  <a:txBody>
                    <a:bodyPr/>
                    <a:lstStyle/>
                    <a:p>
                      <a:pPr algn="l" fontAlgn="t"/>
                      <a:r>
                        <a:rPr lang="en-US" sz="800" i="1" dirty="0">
                          <a:solidFill>
                            <a:srgbClr val="FF0000"/>
                          </a:solidFill>
                          <a:effectLst/>
                          <a:latin typeface="Helvetica" panose="020B0604020202020204" pitchFamily="34" charset="0"/>
                        </a:rPr>
                        <a:t>HEAD</a:t>
                      </a:r>
                      <a:r>
                        <a:rPr lang="en-US" sz="800" dirty="0">
                          <a:solidFill>
                            <a:srgbClr val="FF0000"/>
                          </a:solidFill>
                          <a:effectLst/>
                          <a:latin typeface="Helvetica" panose="020B0604020202020204" pitchFamily="34" charset="0"/>
                        </a:rPr>
                        <a:t> is a symbolic reference most often pointing to the currently checked out branch</a:t>
                      </a:r>
                      <a:r>
                        <a:rPr lang="en-US" sz="800" dirty="0">
                          <a:effectLst/>
                          <a:latin typeface="Helvetica" panose="020B0604020202020204" pitchFamily="34" charset="0"/>
                        </a:rPr>
                        <a:t>.</a:t>
                      </a:r>
                    </a:p>
                    <a:p>
                      <a:pPr algn="l" fontAlgn="t"/>
                      <a:r>
                        <a:rPr lang="en-US" sz="800" dirty="0">
                          <a:effectLst/>
                          <a:latin typeface="Helvetica" panose="020B0604020202020204" pitchFamily="34" charset="0"/>
                        </a:rPr>
                        <a:t>Sometimes the </a:t>
                      </a:r>
                      <a:r>
                        <a:rPr lang="en-US" sz="800" i="1" dirty="0">
                          <a:effectLst/>
                          <a:latin typeface="Helvetica" panose="020B0604020202020204" pitchFamily="34" charset="0"/>
                        </a:rPr>
                        <a:t>HEAD</a:t>
                      </a:r>
                      <a:r>
                        <a:rPr lang="en-US" sz="800" dirty="0">
                          <a:effectLst/>
                          <a:latin typeface="Helvetica" panose="020B0604020202020204" pitchFamily="34" charset="0"/>
                        </a:rPr>
                        <a:t> points directly to a commit object, this is called </a:t>
                      </a:r>
                      <a:r>
                        <a:rPr lang="en-US" sz="800" i="1" dirty="0">
                          <a:effectLst/>
                          <a:latin typeface="Helvetica" panose="020B0604020202020204" pitchFamily="34" charset="0"/>
                        </a:rPr>
                        <a:t>detached HEAD mode</a:t>
                      </a:r>
                      <a:r>
                        <a:rPr lang="en-US" sz="800" dirty="0">
                          <a:effectLst/>
                          <a:latin typeface="Helvetica" panose="020B0604020202020204" pitchFamily="34" charset="0"/>
                        </a:rPr>
                        <a:t>. In that state creation of a commit will not move any branch.</a:t>
                      </a:r>
                    </a:p>
                    <a:p>
                      <a:pPr algn="l" fontAlgn="t"/>
                      <a:r>
                        <a:rPr lang="en-US" sz="800" dirty="0">
                          <a:effectLst/>
                          <a:latin typeface="Helvetica" panose="020B0604020202020204" pitchFamily="34" charset="0"/>
                        </a:rPr>
                        <a:t>If you switch branches, the </a:t>
                      </a:r>
                      <a:r>
                        <a:rPr lang="en-US" sz="800" i="1" dirty="0">
                          <a:effectLst/>
                          <a:latin typeface="Helvetica" panose="020B0604020202020204" pitchFamily="34" charset="0"/>
                        </a:rPr>
                        <a:t>HEAD</a:t>
                      </a:r>
                      <a:r>
                        <a:rPr lang="en-US" sz="800" dirty="0">
                          <a:effectLst/>
                          <a:latin typeface="Helvetica" panose="020B0604020202020204" pitchFamily="34" charset="0"/>
                        </a:rPr>
                        <a:t> pointer points to the branch pointer which in turn points to a commit. If you checkout a specific commit, the </a:t>
                      </a:r>
                      <a:r>
                        <a:rPr lang="en-US" sz="800" i="1" dirty="0">
                          <a:effectLst/>
                          <a:latin typeface="Helvetica" panose="020B0604020202020204" pitchFamily="34" charset="0"/>
                        </a:rPr>
                        <a:t>HEAD</a:t>
                      </a:r>
                      <a:r>
                        <a:rPr lang="en-US" sz="800" dirty="0">
                          <a:effectLst/>
                          <a:latin typeface="Helvetica" panose="020B0604020202020204" pitchFamily="34" charset="0"/>
                        </a:rPr>
                        <a:t> points to this commit directly.</a:t>
                      </a:r>
                    </a:p>
                  </a:txBody>
                  <a:tcPr marL="95250" marR="95250" marT="95250" marB="85725"/>
                </a:tc>
              </a:tr>
              <a:tr h="370840">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Index</a:t>
                      </a:r>
                    </a:p>
                  </a:txBody>
                  <a:tcPr marL="95250" marR="95250" marT="95250" marB="85725"/>
                </a:tc>
                <a:tc>
                  <a:txBody>
                    <a:bodyPr/>
                    <a:lstStyle/>
                    <a:p>
                      <a:pPr algn="l" fontAlgn="t"/>
                      <a:r>
                        <a:rPr lang="en-US" sz="800" i="1" dirty="0">
                          <a:effectLst/>
                          <a:latin typeface="Helvetica" panose="020B0604020202020204" pitchFamily="34" charset="0"/>
                        </a:rPr>
                        <a:t>Index</a:t>
                      </a:r>
                      <a:r>
                        <a:rPr lang="en-US" sz="800" dirty="0">
                          <a:effectLst/>
                          <a:latin typeface="Helvetica" panose="020B0604020202020204" pitchFamily="34" charset="0"/>
                        </a:rPr>
                        <a:t> is an alternative term for the </a:t>
                      </a:r>
                      <a:r>
                        <a:rPr lang="en-US" sz="800" i="1" dirty="0">
                          <a:solidFill>
                            <a:srgbClr val="FF0000"/>
                          </a:solidFill>
                          <a:effectLst/>
                          <a:latin typeface="Helvetica" panose="020B0604020202020204" pitchFamily="34" charset="0"/>
                        </a:rPr>
                        <a:t>staging area</a:t>
                      </a:r>
                      <a:r>
                        <a:rPr lang="en-US" sz="800" dirty="0">
                          <a:effectLst/>
                          <a:latin typeface="Helvetica" panose="020B0604020202020204" pitchFamily="34" charset="0"/>
                        </a:rPr>
                        <a:t>.</a:t>
                      </a:r>
                    </a:p>
                  </a:txBody>
                  <a:tcPr marL="95250" marR="95250" marT="95250" marB="85725"/>
                </a:tc>
              </a:tr>
              <a:tr h="370840">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Working tree</a:t>
                      </a:r>
                    </a:p>
                  </a:txBody>
                  <a:tcPr marL="95250" marR="95250" marT="95250" marB="85725"/>
                </a:tc>
                <a:tc>
                  <a:txBody>
                    <a:bodyPr/>
                    <a:lstStyle/>
                    <a:p>
                      <a:pPr algn="l" fontAlgn="t"/>
                      <a:r>
                        <a:rPr lang="en-US" sz="800" dirty="0">
                          <a:effectLst/>
                          <a:latin typeface="Helvetica" panose="020B0604020202020204" pitchFamily="34" charset="0"/>
                        </a:rPr>
                        <a:t>The </a:t>
                      </a:r>
                      <a:r>
                        <a:rPr lang="en-US" sz="800" i="1" dirty="0">
                          <a:effectLst/>
                          <a:latin typeface="Helvetica" panose="020B0604020202020204" pitchFamily="34" charset="0"/>
                        </a:rPr>
                        <a:t>working tree</a:t>
                      </a:r>
                      <a:r>
                        <a:rPr lang="en-US" sz="800" dirty="0">
                          <a:solidFill>
                            <a:srgbClr val="FF0000"/>
                          </a:solidFill>
                          <a:effectLst/>
                          <a:latin typeface="Helvetica" panose="020B0604020202020204" pitchFamily="34" charset="0"/>
                        </a:rPr>
                        <a:t> contains the set of working files </a:t>
                      </a:r>
                      <a:r>
                        <a:rPr lang="en-US" sz="800" dirty="0">
                          <a:effectLst/>
                          <a:latin typeface="Helvetica" panose="020B0604020202020204" pitchFamily="34" charset="0"/>
                        </a:rPr>
                        <a:t>for the repository. You can modify the content and commit the changes as new commits to the repository.</a:t>
                      </a:r>
                    </a:p>
                  </a:txBody>
                  <a:tcPr marL="95250" marR="95250" marT="95250" marB="85725"/>
                </a:tc>
              </a:tr>
            </a:tbl>
          </a:graphicData>
        </a:graphic>
      </p:graphicFrame>
    </p:spTree>
    <p:extLst>
      <p:ext uri="{BB962C8B-B14F-4D97-AF65-F5344CB8AC3E}">
        <p14:creationId xmlns:p14="http://schemas.microsoft.com/office/powerpoint/2010/main" val="12956164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Agenda</a:t>
            </a:r>
          </a:p>
        </p:txBody>
      </p:sp>
      <p:sp>
        <p:nvSpPr>
          <p:cNvPr id="3" name="Rectangle 2"/>
          <p:cNvSpPr/>
          <p:nvPr/>
        </p:nvSpPr>
        <p:spPr>
          <a:xfrm>
            <a:off x="854361" y="1440175"/>
            <a:ext cx="1883849" cy="2585323"/>
          </a:xfrm>
          <a:prstGeom prst="rect">
            <a:avLst/>
          </a:prstGeom>
        </p:spPr>
        <p:txBody>
          <a:bodyPr wrap="none">
            <a:spAutoFit/>
          </a:bodyPr>
          <a:lstStyle/>
          <a:p>
            <a:pPr marL="285750" indent="-285750">
              <a:buFont typeface="Wingdings" panose="05000000000000000000" pitchFamily="2" charset="2"/>
              <a:buChar char="ü"/>
            </a:pPr>
            <a:r>
              <a:rPr lang="en-US" sz="1800" b="1" dirty="0" smtClean="0">
                <a:solidFill>
                  <a:srgbClr val="C00000"/>
                </a:solidFill>
              </a:rPr>
              <a:t>Motivation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Overview</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Internals</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GitHub</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Practices</a:t>
            </a:r>
            <a:endParaRPr lang="en-US" sz="1800" b="1" dirty="0">
              <a:solidFill>
                <a:schemeClr val="tx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Summary of Git Terminology</a:t>
            </a:r>
          </a:p>
        </p:txBody>
      </p:sp>
      <p:graphicFrame>
        <p:nvGraphicFramePr>
          <p:cNvPr id="3" name="Table 2"/>
          <p:cNvGraphicFramePr>
            <a:graphicFrameLocks noGrp="1"/>
          </p:cNvGraphicFramePr>
          <p:nvPr>
            <p:extLst>
              <p:ext uri="{D42A27DB-BD31-4B8C-83A1-F6EECF244321}">
                <p14:modId xmlns:p14="http://schemas.microsoft.com/office/powerpoint/2010/main" val="827794841"/>
              </p:ext>
            </p:extLst>
          </p:nvPr>
        </p:nvGraphicFramePr>
        <p:xfrm>
          <a:off x="1477963" y="1496292"/>
          <a:ext cx="6096000" cy="4106660"/>
        </p:xfrm>
        <a:graphic>
          <a:graphicData uri="http://schemas.openxmlformats.org/drawingml/2006/table">
            <a:tbl>
              <a:tblPr firstRow="1" bandRow="1">
                <a:tableStyleId>{5C22544A-7EE6-4342-B048-85BDC9FD1C3A}</a:tableStyleId>
              </a:tblPr>
              <a:tblGrid>
                <a:gridCol w="1184563"/>
                <a:gridCol w="4911437"/>
              </a:tblGrid>
              <a:tr h="410034">
                <a:tc>
                  <a:txBody>
                    <a:bodyPr/>
                    <a:lstStyle/>
                    <a:p>
                      <a:pPr algn="l" fontAlgn="ctr"/>
                      <a:r>
                        <a:rPr lang="en-US" sz="800" b="1" dirty="0">
                          <a:effectLst/>
                        </a:rPr>
                        <a:t>Term</a:t>
                      </a:r>
                    </a:p>
                  </a:txBody>
                  <a:tcPr marL="95250" marR="95250" marT="85725" marB="85725" anchor="ctr"/>
                </a:tc>
                <a:tc>
                  <a:txBody>
                    <a:bodyPr/>
                    <a:lstStyle/>
                    <a:p>
                      <a:pPr algn="l" fontAlgn="ctr"/>
                      <a:r>
                        <a:rPr lang="en-US" sz="800" b="1" dirty="0">
                          <a:effectLst/>
                        </a:rPr>
                        <a:t>Definition</a:t>
                      </a:r>
                    </a:p>
                  </a:txBody>
                  <a:tcPr marL="95250" marR="95250" marT="85725" marB="85725" anchor="ctr"/>
                </a:tc>
              </a:tr>
              <a:tr h="1008937">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Repository</a:t>
                      </a:r>
                    </a:p>
                  </a:txBody>
                  <a:tcPr marL="95250" marR="95250" marT="95250" marB="85725"/>
                </a:tc>
                <a:tc>
                  <a:txBody>
                    <a:bodyPr/>
                    <a:lstStyle/>
                    <a:p>
                      <a:pPr algn="l" fontAlgn="t"/>
                      <a:r>
                        <a:rPr lang="en-US" sz="800" dirty="0">
                          <a:effectLst/>
                          <a:latin typeface="Helvetica" panose="020B0604020202020204" pitchFamily="34" charset="0"/>
                        </a:rPr>
                        <a:t>A </a:t>
                      </a:r>
                      <a:r>
                        <a:rPr lang="en-US" sz="800" i="1" dirty="0">
                          <a:effectLst/>
                          <a:latin typeface="Helvetica" panose="020B0604020202020204" pitchFamily="34" charset="0"/>
                        </a:rPr>
                        <a:t>repository</a:t>
                      </a:r>
                      <a:r>
                        <a:rPr lang="en-US" sz="800" dirty="0">
                          <a:effectLst/>
                          <a:latin typeface="Helvetica" panose="020B0604020202020204" pitchFamily="34" charset="0"/>
                        </a:rPr>
                        <a:t> contains the history, the different versions over time and all different branches and tags. In Git each copy of the repository is a complete repository. If the repository is not a bare repository, it allows you to checkout revisions into your working tree and to capture changes by creating new commits. Bare repositories are only changed by transporting changes from other repositories.</a:t>
                      </a:r>
                    </a:p>
                    <a:p>
                      <a:pPr algn="l" fontAlgn="t"/>
                      <a:r>
                        <a:rPr lang="en-US" sz="800" dirty="0">
                          <a:effectLst/>
                          <a:latin typeface="Helvetica" panose="020B0604020202020204" pitchFamily="34" charset="0"/>
                        </a:rPr>
                        <a:t>This book uses the term </a:t>
                      </a:r>
                      <a:r>
                        <a:rPr lang="en-US" sz="800" i="1" dirty="0">
                          <a:effectLst/>
                          <a:latin typeface="Helvetica" panose="020B0604020202020204" pitchFamily="34" charset="0"/>
                        </a:rPr>
                        <a:t>repository</a:t>
                      </a:r>
                      <a:r>
                        <a:rPr lang="en-US" sz="800" dirty="0">
                          <a:effectLst/>
                          <a:latin typeface="Helvetica" panose="020B0604020202020204" pitchFamily="34" charset="0"/>
                        </a:rPr>
                        <a:t> to talk about a non-bare repository. If it talks about a bare repository, this is explicitly mentioned.</a:t>
                      </a:r>
                    </a:p>
                  </a:txBody>
                  <a:tcPr marL="95250" marR="95250" marT="95250" marB="85725"/>
                </a:tc>
              </a:tr>
              <a:tr h="469714">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Revision</a:t>
                      </a:r>
                    </a:p>
                  </a:txBody>
                  <a:tcPr marL="95250" marR="95250" marT="95250" marB="85725"/>
                </a:tc>
                <a:tc>
                  <a:txBody>
                    <a:bodyPr/>
                    <a:lstStyle/>
                    <a:p>
                      <a:pPr algn="l" fontAlgn="t"/>
                      <a:r>
                        <a:rPr lang="en-US" sz="800" dirty="0">
                          <a:effectLst/>
                          <a:latin typeface="Helvetica" panose="020B0604020202020204" pitchFamily="34" charset="0"/>
                        </a:rPr>
                        <a:t>Represents a version of the source code. Git implements revisions as </a:t>
                      </a:r>
                      <a:r>
                        <a:rPr lang="en-US" sz="800" i="1" dirty="0">
                          <a:effectLst/>
                          <a:latin typeface="Helvetica" panose="020B0604020202020204" pitchFamily="34" charset="0"/>
                        </a:rPr>
                        <a:t>commit objects</a:t>
                      </a:r>
                      <a:r>
                        <a:rPr lang="en-US" sz="800" dirty="0">
                          <a:effectLst/>
                          <a:latin typeface="Helvetica" panose="020B0604020202020204" pitchFamily="34" charset="0"/>
                        </a:rPr>
                        <a:t> (or short </a:t>
                      </a:r>
                      <a:r>
                        <a:rPr lang="en-US" sz="800" i="1" dirty="0">
                          <a:effectLst/>
                          <a:latin typeface="Helvetica" panose="020B0604020202020204" pitchFamily="34" charset="0"/>
                        </a:rPr>
                        <a:t>commits</a:t>
                      </a:r>
                      <a:r>
                        <a:rPr lang="en-US" sz="800" dirty="0">
                          <a:effectLst/>
                          <a:latin typeface="Helvetica" panose="020B0604020202020204" pitchFamily="34" charset="0"/>
                        </a:rPr>
                        <a:t>). These are identified by an SHA-1 hash.</a:t>
                      </a:r>
                    </a:p>
                  </a:txBody>
                  <a:tcPr marL="95250" marR="95250" marT="95250" marB="85725"/>
                </a:tc>
              </a:tr>
              <a:tr h="604519">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Staging area</a:t>
                      </a:r>
                    </a:p>
                  </a:txBody>
                  <a:tcPr marL="95250" marR="95250" marT="95250" marB="85725"/>
                </a:tc>
                <a:tc>
                  <a:txBody>
                    <a:bodyPr/>
                    <a:lstStyle/>
                    <a:p>
                      <a:pPr algn="l" fontAlgn="t"/>
                      <a:r>
                        <a:rPr lang="en-US" sz="800" dirty="0">
                          <a:effectLst/>
                          <a:latin typeface="Helvetica" panose="020B0604020202020204" pitchFamily="34" charset="0"/>
                        </a:rPr>
                        <a:t>The </a:t>
                      </a:r>
                      <a:r>
                        <a:rPr lang="en-US" sz="800" i="1" dirty="0">
                          <a:effectLst/>
                          <a:latin typeface="Helvetica" panose="020B0604020202020204" pitchFamily="34" charset="0"/>
                        </a:rPr>
                        <a:t>staging area</a:t>
                      </a:r>
                      <a:r>
                        <a:rPr lang="en-US" sz="800" dirty="0">
                          <a:effectLst/>
                          <a:latin typeface="Helvetica" panose="020B0604020202020204" pitchFamily="34" charset="0"/>
                        </a:rPr>
                        <a:t> is the </a:t>
                      </a:r>
                      <a:r>
                        <a:rPr lang="en-US" sz="800" dirty="0">
                          <a:solidFill>
                            <a:srgbClr val="FF0000"/>
                          </a:solidFill>
                          <a:effectLst/>
                          <a:latin typeface="Helvetica" panose="020B0604020202020204" pitchFamily="34" charset="0"/>
                        </a:rPr>
                        <a:t>place to store changes in the working tree before the commit</a:t>
                      </a:r>
                      <a:r>
                        <a:rPr lang="en-US" sz="800" dirty="0">
                          <a:effectLst/>
                          <a:latin typeface="Helvetica" panose="020B0604020202020204" pitchFamily="34" charset="0"/>
                        </a:rPr>
                        <a:t>. The </a:t>
                      </a:r>
                      <a:r>
                        <a:rPr lang="en-US" sz="800" i="1" dirty="0">
                          <a:effectLst/>
                          <a:latin typeface="Helvetica" panose="020B0604020202020204" pitchFamily="34" charset="0"/>
                        </a:rPr>
                        <a:t>staging area</a:t>
                      </a:r>
                      <a:r>
                        <a:rPr lang="en-US" sz="800" dirty="0">
                          <a:effectLst/>
                          <a:latin typeface="Helvetica" panose="020B0604020202020204" pitchFamily="34" charset="0"/>
                        </a:rPr>
                        <a:t> contains a snapshot of the changes in the working tree (changed or new files) relevant to create the next commit and stores their mode (file type, executable bit).</a:t>
                      </a:r>
                    </a:p>
                  </a:txBody>
                  <a:tcPr marL="95250" marR="95250" marT="95250" marB="85725"/>
                </a:tc>
              </a:tr>
              <a:tr h="1143742">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Tag</a:t>
                      </a:r>
                    </a:p>
                  </a:txBody>
                  <a:tcPr marL="95250" marR="95250" marT="95250" marB="85725"/>
                </a:tc>
                <a:tc>
                  <a:txBody>
                    <a:bodyPr/>
                    <a:lstStyle/>
                    <a:p>
                      <a:pPr algn="l" fontAlgn="t"/>
                      <a:r>
                        <a:rPr lang="en-US" sz="800" dirty="0">
                          <a:effectLst/>
                          <a:latin typeface="Helvetica" panose="020B0604020202020204" pitchFamily="34" charset="0"/>
                        </a:rPr>
                        <a:t>A </a:t>
                      </a:r>
                      <a:r>
                        <a:rPr lang="en-US" sz="800" i="1" dirty="0">
                          <a:effectLst/>
                          <a:latin typeface="Helvetica" panose="020B0604020202020204" pitchFamily="34" charset="0"/>
                        </a:rPr>
                        <a:t>tag</a:t>
                      </a:r>
                      <a:r>
                        <a:rPr lang="en-US" sz="800" dirty="0">
                          <a:effectLst/>
                          <a:latin typeface="Helvetica" panose="020B0604020202020204" pitchFamily="34" charset="0"/>
                        </a:rPr>
                        <a:t> </a:t>
                      </a:r>
                      <a:r>
                        <a:rPr lang="en-US" sz="800" dirty="0">
                          <a:solidFill>
                            <a:srgbClr val="FF0000"/>
                          </a:solidFill>
                          <a:effectLst/>
                          <a:latin typeface="Helvetica" panose="020B0604020202020204" pitchFamily="34" charset="0"/>
                        </a:rPr>
                        <a:t>points to a commit which uniquely identifies a version of the Git repository</a:t>
                      </a:r>
                      <a:r>
                        <a:rPr lang="en-US" sz="800" dirty="0">
                          <a:effectLst/>
                          <a:latin typeface="Helvetica" panose="020B0604020202020204" pitchFamily="34" charset="0"/>
                        </a:rPr>
                        <a:t>. With a tag, you can have a named point to which you can always revert to. You can revert to any point in a Git repository, but tags make it easier. The benefit of tags is to mark the repository for a specific reason, e.g., with a release.</a:t>
                      </a:r>
                    </a:p>
                    <a:p>
                      <a:pPr algn="l" fontAlgn="t"/>
                      <a:r>
                        <a:rPr lang="en-US" sz="800" dirty="0">
                          <a:effectLst/>
                          <a:latin typeface="Helvetica" panose="020B0604020202020204" pitchFamily="34" charset="0"/>
                        </a:rPr>
                        <a:t>Branches and tags are named pointers, the difference is that branches move when a new commit is created while tags always point to the same commit. Tags can have a timestamp and a message associated with them.</a:t>
                      </a:r>
                    </a:p>
                  </a:txBody>
                  <a:tcPr marL="95250" marR="95250" marT="95250" marB="85725"/>
                </a:tc>
              </a:tr>
              <a:tr h="469714">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URL</a:t>
                      </a:r>
                    </a:p>
                  </a:txBody>
                  <a:tcPr marL="95250" marR="95250" marT="95250" marB="85725"/>
                </a:tc>
                <a:tc>
                  <a:txBody>
                    <a:bodyPr/>
                    <a:lstStyle/>
                    <a:p>
                      <a:pPr algn="l" fontAlgn="t"/>
                      <a:r>
                        <a:rPr lang="en-US" sz="800" dirty="0">
                          <a:effectLst/>
                          <a:latin typeface="Helvetica" panose="020B0604020202020204" pitchFamily="34" charset="0"/>
                        </a:rPr>
                        <a:t>A URL in </a:t>
                      </a:r>
                      <a:r>
                        <a:rPr lang="en-US" sz="800" dirty="0">
                          <a:solidFill>
                            <a:srgbClr val="FF0000"/>
                          </a:solidFill>
                          <a:effectLst/>
                          <a:latin typeface="Helvetica" panose="020B0604020202020204" pitchFamily="34" charset="0"/>
                        </a:rPr>
                        <a:t>Git determines the location of the repository</a:t>
                      </a:r>
                      <a:r>
                        <a:rPr lang="en-US" sz="800" dirty="0">
                          <a:effectLst/>
                          <a:latin typeface="Helvetica" panose="020B0604020202020204" pitchFamily="34" charset="0"/>
                        </a:rPr>
                        <a:t>. Git distinguishes between </a:t>
                      </a:r>
                      <a:r>
                        <a:rPr lang="en-US" sz="800" i="1" dirty="0" err="1">
                          <a:effectLst/>
                          <a:latin typeface="Helvetica" panose="020B0604020202020204" pitchFamily="34" charset="0"/>
                        </a:rPr>
                        <a:t>fetchurl</a:t>
                      </a:r>
                      <a:r>
                        <a:rPr lang="en-US" sz="800" dirty="0">
                          <a:effectLst/>
                          <a:latin typeface="Helvetica" panose="020B0604020202020204" pitchFamily="34" charset="0"/>
                        </a:rPr>
                        <a:t> for getting new data from other repositories and </a:t>
                      </a:r>
                      <a:r>
                        <a:rPr lang="en-US" sz="800" i="1" dirty="0" err="1">
                          <a:effectLst/>
                          <a:latin typeface="Helvetica" panose="020B0604020202020204" pitchFamily="34" charset="0"/>
                        </a:rPr>
                        <a:t>pushurl</a:t>
                      </a:r>
                      <a:r>
                        <a:rPr lang="en-US" sz="800" dirty="0">
                          <a:effectLst/>
                          <a:latin typeface="Helvetica" panose="020B0604020202020204" pitchFamily="34" charset="0"/>
                        </a:rPr>
                        <a:t> for pushing data to another repository.</a:t>
                      </a:r>
                    </a:p>
                  </a:txBody>
                  <a:tcPr marL="95250" marR="95250" marT="95250" marB="85725"/>
                </a:tc>
              </a:tr>
            </a:tbl>
          </a:graphicData>
        </a:graphic>
      </p:graphicFrame>
    </p:spTree>
    <p:extLst>
      <p:ext uri="{BB962C8B-B14F-4D97-AF65-F5344CB8AC3E}">
        <p14:creationId xmlns:p14="http://schemas.microsoft.com/office/powerpoint/2010/main" val="31508592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 - Commands</a:t>
            </a:r>
            <a:r>
              <a:rPr lang="en-US" b="1" dirty="0">
                <a:effectLst>
                  <a:outerShdw blurRad="38100" dist="38100" dir="2700000" algn="tl">
                    <a:srgbClr val="000000">
                      <a:alpha val="43137"/>
                    </a:srgbClr>
                  </a:outerShdw>
                </a:effectLst>
              </a:rPr>
              <a:t> </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pic>
        <p:nvPicPr>
          <p:cNvPr id="4" name="Picture 3"/>
          <p:cNvPicPr>
            <a:picLocks noChangeAspect="1"/>
          </p:cNvPicPr>
          <p:nvPr/>
        </p:nvPicPr>
        <p:blipFill>
          <a:blip r:embed="rId2"/>
          <a:stretch>
            <a:fillRect/>
          </a:stretch>
        </p:blipFill>
        <p:spPr>
          <a:xfrm>
            <a:off x="1211385" y="931538"/>
            <a:ext cx="6025659" cy="5656041"/>
          </a:xfrm>
          <a:prstGeom prst="rect">
            <a:avLst/>
          </a:prstGeom>
        </p:spPr>
      </p:pic>
    </p:spTree>
    <p:extLst>
      <p:ext uri="{BB962C8B-B14F-4D97-AF65-F5344CB8AC3E}">
        <p14:creationId xmlns:p14="http://schemas.microsoft.com/office/powerpoint/2010/main" val="41515246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Agenda</a:t>
            </a:r>
          </a:p>
        </p:txBody>
      </p:sp>
      <p:sp>
        <p:nvSpPr>
          <p:cNvPr id="3" name="Rectangle 2"/>
          <p:cNvSpPr/>
          <p:nvPr/>
        </p:nvSpPr>
        <p:spPr>
          <a:xfrm>
            <a:off x="854361" y="1440175"/>
            <a:ext cx="1883849" cy="2585323"/>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Motivation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Git Overview</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rgbClr val="C00000"/>
                </a:solidFill>
              </a:rPr>
              <a:t>Git </a:t>
            </a:r>
            <a:r>
              <a:rPr lang="en-US" sz="1800" b="1" dirty="0" smtClean="0">
                <a:solidFill>
                  <a:srgbClr val="C00000"/>
                </a:solidFill>
              </a:rPr>
              <a:t>Internals</a:t>
            </a:r>
          </a:p>
          <a:p>
            <a:pPr marL="285750" indent="-285750">
              <a:buFont typeface="Wingdings" panose="05000000000000000000" pitchFamily="2" charset="2"/>
              <a:buChar char="ü"/>
            </a:pPr>
            <a:endParaRPr lang="en-US" sz="1800" b="1" dirty="0">
              <a:solidFill>
                <a:srgbClr val="C00000"/>
              </a:solidFill>
            </a:endParaRPr>
          </a:p>
          <a:p>
            <a:pPr marL="285750" indent="-285750">
              <a:buFont typeface="Wingdings" panose="05000000000000000000" pitchFamily="2" charset="2"/>
              <a:buChar char="ü"/>
            </a:pPr>
            <a:r>
              <a:rPr lang="en-US" sz="1800" b="1" dirty="0" smtClean="0">
                <a:solidFill>
                  <a:schemeClr val="tx1"/>
                </a:solidFill>
              </a:rPr>
              <a:t>GitHub</a:t>
            </a:r>
            <a:endParaRPr lang="en-US" sz="1800" b="1" dirty="0">
              <a:solidFill>
                <a:schemeClr val="tx1"/>
              </a:solidFill>
            </a:endParaRP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Practices</a:t>
            </a:r>
            <a:endParaRPr lang="en-US" sz="1800" b="1" dirty="0">
              <a:solidFill>
                <a:schemeClr val="tx1"/>
              </a:solidFill>
            </a:endParaRPr>
          </a:p>
        </p:txBody>
      </p:sp>
    </p:spTree>
    <p:extLst>
      <p:ext uri="{BB962C8B-B14F-4D97-AF65-F5344CB8AC3E}">
        <p14:creationId xmlns:p14="http://schemas.microsoft.com/office/powerpoint/2010/main" val="12900162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a:t>
            </a:r>
            <a:r>
              <a:rPr lang="en-US" b="1" dirty="0"/>
              <a:t/>
            </a:r>
            <a:br>
              <a:rPr lang="en-US" b="1" dirty="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4" name="Rectangle 3"/>
          <p:cNvSpPr/>
          <p:nvPr/>
        </p:nvSpPr>
        <p:spPr>
          <a:xfrm>
            <a:off x="854361" y="1440175"/>
            <a:ext cx="4012702" cy="2646878"/>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a:t>
            </a:r>
            <a:r>
              <a:rPr lang="en-US" sz="1800" b="1" dirty="0" err="1">
                <a:solidFill>
                  <a:schemeClr val="tx1"/>
                </a:solidFill>
              </a:rPr>
              <a:t>git</a:t>
            </a:r>
            <a:r>
              <a:rPr lang="en-US" sz="1800" b="1" dirty="0">
                <a:solidFill>
                  <a:schemeClr val="tx1"/>
                </a:solidFill>
              </a:rPr>
              <a:t> Folder</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What is Trees and Blobs really ?</a:t>
            </a:r>
          </a:p>
          <a:p>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What is Commit really ?</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What is Branch really </a:t>
            </a:r>
            <a:r>
              <a:rPr lang="en-US" sz="1800" b="1" dirty="0" smtClean="0">
                <a:solidFill>
                  <a:schemeClr val="tx1"/>
                </a:solidFill>
              </a:rPr>
              <a:t>?</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What is Tag really ?</a:t>
            </a:r>
          </a:p>
        </p:txBody>
      </p:sp>
    </p:spTree>
    <p:extLst>
      <p:ext uri="{BB962C8B-B14F-4D97-AF65-F5344CB8AC3E}">
        <p14:creationId xmlns:p14="http://schemas.microsoft.com/office/powerpoint/2010/main" val="34924954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effectLst>
                  <a:outerShdw blurRad="38100" dist="38100" dir="2700000" algn="tl">
                    <a:srgbClr val="000000">
                      <a:alpha val="43137"/>
                    </a:srgbClr>
                  </a:outerShdw>
                </a:effectLst>
              </a:rPr>
              <a:t> </a:t>
            </a:r>
            <a:r>
              <a:rPr lang="en-US" b="1" dirty="0" smtClean="0">
                <a:solidFill>
                  <a:srgbClr val="0070C0"/>
                </a:solidFill>
                <a:effectLst>
                  <a:outerShdw blurRad="38100" dist="38100" dir="2700000" algn="tl">
                    <a:srgbClr val="000000">
                      <a:alpha val="43137"/>
                    </a:srgbClr>
                  </a:outerShdw>
                </a:effectLst>
                <a:latin typeface="+mj-lt"/>
              </a:rPr>
              <a:t>.</a:t>
            </a:r>
            <a:r>
              <a:rPr lang="en-US" b="1" dirty="0" err="1" smtClean="0">
                <a:solidFill>
                  <a:srgbClr val="0070C0"/>
                </a:solidFill>
                <a:effectLst>
                  <a:outerShdw blurRad="38100" dist="38100" dir="2700000" algn="tl">
                    <a:srgbClr val="000000">
                      <a:alpha val="43137"/>
                    </a:srgbClr>
                  </a:outerShdw>
                </a:effectLst>
                <a:latin typeface="+mj-lt"/>
              </a:rPr>
              <a:t>git</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pic>
        <p:nvPicPr>
          <p:cNvPr id="13" name="Picture 12"/>
          <p:cNvPicPr>
            <a:picLocks noChangeAspect="1"/>
          </p:cNvPicPr>
          <p:nvPr/>
        </p:nvPicPr>
        <p:blipFill>
          <a:blip r:embed="rId2"/>
          <a:stretch>
            <a:fillRect/>
          </a:stretch>
        </p:blipFill>
        <p:spPr>
          <a:xfrm>
            <a:off x="182563" y="975302"/>
            <a:ext cx="6287510" cy="5307734"/>
          </a:xfrm>
          <a:prstGeom prst="rect">
            <a:avLst/>
          </a:prstGeom>
        </p:spPr>
      </p:pic>
      <p:pic>
        <p:nvPicPr>
          <p:cNvPr id="14" name="Picture 13"/>
          <p:cNvPicPr>
            <a:picLocks noChangeAspect="1"/>
          </p:cNvPicPr>
          <p:nvPr/>
        </p:nvPicPr>
        <p:blipFill>
          <a:blip r:embed="rId3"/>
          <a:stretch>
            <a:fillRect/>
          </a:stretch>
        </p:blipFill>
        <p:spPr>
          <a:xfrm>
            <a:off x="6114544" y="2792429"/>
            <a:ext cx="2953256" cy="1513868"/>
          </a:xfrm>
          <a:prstGeom prst="rect">
            <a:avLst/>
          </a:prstGeom>
        </p:spPr>
      </p:pic>
    </p:spTree>
    <p:extLst>
      <p:ext uri="{BB962C8B-B14F-4D97-AF65-F5344CB8AC3E}">
        <p14:creationId xmlns:p14="http://schemas.microsoft.com/office/powerpoint/2010/main" val="12675430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What is Trees and Blobs really ?</a:t>
            </a:r>
          </a:p>
        </p:txBody>
      </p:sp>
      <p:pic>
        <p:nvPicPr>
          <p:cNvPr id="10" name="Picture 9"/>
          <p:cNvPicPr>
            <a:picLocks noChangeAspect="1"/>
          </p:cNvPicPr>
          <p:nvPr/>
        </p:nvPicPr>
        <p:blipFill>
          <a:blip r:embed="rId2"/>
          <a:stretch>
            <a:fillRect/>
          </a:stretch>
        </p:blipFill>
        <p:spPr>
          <a:xfrm>
            <a:off x="721735" y="1180666"/>
            <a:ext cx="6619875" cy="5133975"/>
          </a:xfrm>
          <a:prstGeom prst="rect">
            <a:avLst/>
          </a:prstGeom>
        </p:spPr>
      </p:pic>
    </p:spTree>
    <p:extLst>
      <p:ext uri="{BB962C8B-B14F-4D97-AF65-F5344CB8AC3E}">
        <p14:creationId xmlns:p14="http://schemas.microsoft.com/office/powerpoint/2010/main" val="32972588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solidFill>
                  <a:srgbClr val="0070C0"/>
                </a:solidFill>
                <a:effectLst>
                  <a:outerShdw blurRad="38100" dist="38100" dir="2700000" algn="tl">
                    <a:srgbClr val="000000">
                      <a:alpha val="43137"/>
                    </a:srgbClr>
                  </a:outerShdw>
                </a:effectLst>
                <a:latin typeface="Arial" charset="0"/>
                <a:cs typeface="Arial" charset="0"/>
              </a:rPr>
              <a:t>What is Trees and Blobs really ?</a:t>
            </a: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pic>
        <p:nvPicPr>
          <p:cNvPr id="2" name="Picture 1"/>
          <p:cNvPicPr>
            <a:picLocks noChangeAspect="1"/>
          </p:cNvPicPr>
          <p:nvPr/>
        </p:nvPicPr>
        <p:blipFill>
          <a:blip r:embed="rId2"/>
          <a:stretch>
            <a:fillRect/>
          </a:stretch>
        </p:blipFill>
        <p:spPr>
          <a:xfrm>
            <a:off x="685800" y="2318250"/>
            <a:ext cx="2578016" cy="1821007"/>
          </a:xfrm>
          <a:prstGeom prst="rect">
            <a:avLst/>
          </a:prstGeom>
        </p:spPr>
      </p:pic>
      <p:pic>
        <p:nvPicPr>
          <p:cNvPr id="5" name="Picture 4"/>
          <p:cNvPicPr>
            <a:picLocks noChangeAspect="1"/>
          </p:cNvPicPr>
          <p:nvPr/>
        </p:nvPicPr>
        <p:blipFill>
          <a:blip r:embed="rId3"/>
          <a:stretch>
            <a:fillRect/>
          </a:stretch>
        </p:blipFill>
        <p:spPr>
          <a:xfrm>
            <a:off x="685800" y="1353286"/>
            <a:ext cx="4413105" cy="580053"/>
          </a:xfrm>
          <a:prstGeom prst="rect">
            <a:avLst/>
          </a:prstGeom>
        </p:spPr>
      </p:pic>
      <p:pic>
        <p:nvPicPr>
          <p:cNvPr id="8" name="Picture 7"/>
          <p:cNvPicPr>
            <a:picLocks noChangeAspect="1"/>
          </p:cNvPicPr>
          <p:nvPr/>
        </p:nvPicPr>
        <p:blipFill>
          <a:blip r:embed="rId4"/>
          <a:stretch>
            <a:fillRect/>
          </a:stretch>
        </p:blipFill>
        <p:spPr>
          <a:xfrm>
            <a:off x="5299363" y="4381068"/>
            <a:ext cx="2910541" cy="2068224"/>
          </a:xfrm>
          <a:prstGeom prst="rect">
            <a:avLst/>
          </a:prstGeom>
        </p:spPr>
      </p:pic>
      <p:pic>
        <p:nvPicPr>
          <p:cNvPr id="9" name="Picture 8"/>
          <p:cNvPicPr>
            <a:picLocks noChangeAspect="1"/>
          </p:cNvPicPr>
          <p:nvPr/>
        </p:nvPicPr>
        <p:blipFill>
          <a:blip r:embed="rId5"/>
          <a:stretch>
            <a:fillRect/>
          </a:stretch>
        </p:blipFill>
        <p:spPr>
          <a:xfrm>
            <a:off x="5299363" y="3767885"/>
            <a:ext cx="3111644" cy="371372"/>
          </a:xfrm>
          <a:prstGeom prst="rect">
            <a:avLst/>
          </a:prstGeom>
        </p:spPr>
      </p:pic>
      <p:sp>
        <p:nvSpPr>
          <p:cNvPr id="11" name="Cloud Callout 10"/>
          <p:cNvSpPr/>
          <p:nvPr/>
        </p:nvSpPr>
        <p:spPr bwMode="auto">
          <a:xfrm>
            <a:off x="3428999" y="2308936"/>
            <a:ext cx="3089563" cy="452659"/>
          </a:xfrm>
          <a:prstGeom prst="cloudCallout">
            <a:avLst>
              <a:gd name="adj1" fmla="val -79672"/>
              <a:gd name="adj2" fmla="val -7073"/>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smtClean="0">
                <a:ln>
                  <a:noFill/>
                </a:ln>
                <a:solidFill>
                  <a:srgbClr val="FF0000"/>
                </a:solidFill>
                <a:effectLst/>
                <a:latin typeface="Arial" pitchFamily="34" charset="0"/>
              </a:rPr>
              <a:t>Tree: </a:t>
            </a:r>
            <a:r>
              <a:rPr kumimoji="0" lang="en-US" sz="1100" b="1" i="0" u="none" strike="noStrike" cap="none" normalizeH="0" baseline="0" dirty="0" smtClean="0">
                <a:ln>
                  <a:noFill/>
                </a:ln>
                <a:solidFill>
                  <a:schemeClr val="tx1"/>
                </a:solidFill>
                <a:effectLst/>
                <a:latin typeface="Arial" pitchFamily="34" charset="0"/>
              </a:rPr>
              <a:t>represent</a:t>
            </a:r>
            <a:r>
              <a:rPr kumimoji="0" lang="en-US" sz="1100" b="1" i="0" u="none" strike="noStrike" cap="none" normalizeH="0" baseline="0" dirty="0" smtClean="0">
                <a:ln>
                  <a:noFill/>
                </a:ln>
                <a:solidFill>
                  <a:srgbClr val="FF0000"/>
                </a:solidFill>
                <a:effectLst/>
                <a:latin typeface="Arial" pitchFamily="34" charset="0"/>
              </a:rPr>
              <a:t> directory</a:t>
            </a:r>
            <a:endParaRPr kumimoji="0" lang="en-US" sz="1100" i="0" u="none" strike="noStrike" cap="none" normalizeH="0" baseline="0" dirty="0" smtClean="0">
              <a:ln>
                <a:noFill/>
              </a:ln>
              <a:solidFill>
                <a:srgbClr val="FF0000"/>
              </a:solidFill>
              <a:effectLst/>
              <a:latin typeface="Arial" pitchFamily="34" charset="0"/>
            </a:endParaRPr>
          </a:p>
        </p:txBody>
      </p:sp>
      <p:sp>
        <p:nvSpPr>
          <p:cNvPr id="12" name="Cloud Callout 11"/>
          <p:cNvSpPr/>
          <p:nvPr/>
        </p:nvSpPr>
        <p:spPr bwMode="auto">
          <a:xfrm>
            <a:off x="1267691" y="4657282"/>
            <a:ext cx="3470564" cy="452659"/>
          </a:xfrm>
          <a:prstGeom prst="cloudCallout">
            <a:avLst>
              <a:gd name="adj1" fmla="val -748"/>
              <a:gd name="adj2" fmla="val -184594"/>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kumimoji="0" lang="en-US" sz="1000" b="1" i="0" u="none" strike="noStrike" cap="none" normalizeH="0" baseline="0" dirty="0" smtClean="0">
                <a:ln>
                  <a:noFill/>
                </a:ln>
                <a:solidFill>
                  <a:srgbClr val="FF0000"/>
                </a:solidFill>
                <a:effectLst/>
                <a:latin typeface="Arial" pitchFamily="34" charset="0"/>
              </a:rPr>
              <a:t>Blob</a:t>
            </a:r>
            <a:r>
              <a:rPr kumimoji="0" lang="en-US" sz="1000" b="1" i="0" u="none" strike="noStrike" cap="none" normalizeH="0" baseline="0" dirty="0" smtClean="0">
                <a:ln>
                  <a:noFill/>
                </a:ln>
                <a:solidFill>
                  <a:schemeClr val="tx1"/>
                </a:solidFill>
                <a:effectLst/>
                <a:latin typeface="Arial" pitchFamily="34" charset="0"/>
              </a:rPr>
              <a:t>: </a:t>
            </a:r>
            <a:r>
              <a:rPr lang="en-US" sz="1000" dirty="0" smtClean="0">
                <a:solidFill>
                  <a:schemeClr val="tx1"/>
                </a:solidFill>
              </a:rPr>
              <a:t>corresponds to </a:t>
            </a:r>
            <a:r>
              <a:rPr lang="en-US" sz="1000" b="1" dirty="0" smtClean="0">
                <a:solidFill>
                  <a:srgbClr val="FF0000"/>
                </a:solidFill>
              </a:rPr>
              <a:t>file content</a:t>
            </a:r>
            <a:endParaRPr kumimoji="0" lang="en-US" sz="1000" b="1" i="0" u="none" strike="noStrike" cap="none" normalizeH="0" baseline="0" dirty="0" smtClean="0">
              <a:ln>
                <a:noFill/>
              </a:ln>
              <a:solidFill>
                <a:srgbClr val="FF0000"/>
              </a:solidFill>
              <a:effectLst/>
              <a:latin typeface="Arial" pitchFamily="34" charset="0"/>
            </a:endParaRPr>
          </a:p>
        </p:txBody>
      </p:sp>
    </p:spTree>
    <p:extLst>
      <p:ext uri="{BB962C8B-B14F-4D97-AF65-F5344CB8AC3E}">
        <p14:creationId xmlns:p14="http://schemas.microsoft.com/office/powerpoint/2010/main" val="28322723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solidFill>
                  <a:srgbClr val="0070C0"/>
                </a:solidFill>
                <a:effectLst>
                  <a:outerShdw blurRad="38100" dist="38100" dir="2700000" algn="tl">
                    <a:srgbClr val="000000">
                      <a:alpha val="43137"/>
                    </a:srgbClr>
                  </a:outerShdw>
                </a:effectLst>
              </a:rPr>
              <a:t>What is </a:t>
            </a:r>
            <a:r>
              <a:rPr lang="en-US" b="1" dirty="0">
                <a:solidFill>
                  <a:srgbClr val="0070C0"/>
                </a:solidFill>
                <a:effectLst>
                  <a:outerShdw blurRad="38100" dist="38100" dir="2700000" algn="tl">
                    <a:srgbClr val="000000">
                      <a:alpha val="43137"/>
                    </a:srgbClr>
                  </a:outerShdw>
                </a:effectLst>
                <a:cs typeface="Arial" charset="0"/>
              </a:rPr>
              <a:t>Commit really ?</a:t>
            </a: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pic>
        <p:nvPicPr>
          <p:cNvPr id="3" name="Picture 2"/>
          <p:cNvPicPr>
            <a:picLocks noChangeAspect="1"/>
          </p:cNvPicPr>
          <p:nvPr/>
        </p:nvPicPr>
        <p:blipFill>
          <a:blip r:embed="rId2"/>
          <a:stretch>
            <a:fillRect/>
          </a:stretch>
        </p:blipFill>
        <p:spPr>
          <a:xfrm>
            <a:off x="1770783" y="2992593"/>
            <a:ext cx="4738561" cy="3383769"/>
          </a:xfrm>
          <a:prstGeom prst="rect">
            <a:avLst/>
          </a:prstGeom>
        </p:spPr>
      </p:pic>
      <p:pic>
        <p:nvPicPr>
          <p:cNvPr id="4" name="Picture 3"/>
          <p:cNvPicPr>
            <a:picLocks noChangeAspect="1"/>
          </p:cNvPicPr>
          <p:nvPr/>
        </p:nvPicPr>
        <p:blipFill>
          <a:blip r:embed="rId3"/>
          <a:stretch>
            <a:fillRect/>
          </a:stretch>
        </p:blipFill>
        <p:spPr>
          <a:xfrm>
            <a:off x="1770782" y="1230891"/>
            <a:ext cx="4738561" cy="1539226"/>
          </a:xfrm>
          <a:prstGeom prst="rect">
            <a:avLst/>
          </a:prstGeom>
        </p:spPr>
      </p:pic>
    </p:spTree>
    <p:extLst>
      <p:ext uri="{BB962C8B-B14F-4D97-AF65-F5344CB8AC3E}">
        <p14:creationId xmlns:p14="http://schemas.microsoft.com/office/powerpoint/2010/main" val="21961118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2347" y="1168833"/>
            <a:ext cx="5230091" cy="4927073"/>
          </a:xfrm>
          <a:prstGeom prst="rect">
            <a:avLst/>
          </a:prstGeom>
        </p:spPr>
      </p:pic>
      <p:pic>
        <p:nvPicPr>
          <p:cNvPr id="11" name="Picture 10"/>
          <p:cNvPicPr>
            <a:picLocks noChangeAspect="1"/>
          </p:cNvPicPr>
          <p:nvPr/>
        </p:nvPicPr>
        <p:blipFill>
          <a:blip r:embed="rId3"/>
          <a:stretch>
            <a:fillRect/>
          </a:stretch>
        </p:blipFill>
        <p:spPr>
          <a:xfrm>
            <a:off x="5198701" y="1547410"/>
            <a:ext cx="3574040" cy="1924483"/>
          </a:xfrm>
          <a:prstGeom prst="rect">
            <a:avLst/>
          </a:prstGeom>
        </p:spPr>
      </p:pic>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effectLst>
                  <a:outerShdw blurRad="38100" dist="38100" dir="2700000" algn="tl">
                    <a:srgbClr val="000000">
                      <a:alpha val="43137"/>
                    </a:srgbClr>
                  </a:outerShdw>
                </a:effectLst>
              </a:rPr>
              <a:t> </a:t>
            </a:r>
            <a:r>
              <a:rPr lang="en-US" b="1" dirty="0" smtClean="0">
                <a:solidFill>
                  <a:srgbClr val="0070C0"/>
                </a:solidFill>
                <a:effectLst>
                  <a:outerShdw blurRad="38100" dist="38100" dir="2700000" algn="tl">
                    <a:srgbClr val="000000">
                      <a:alpha val="43137"/>
                    </a:srgbClr>
                  </a:outerShdw>
                </a:effectLst>
                <a:latin typeface="+mj-lt"/>
              </a:rPr>
              <a:t>What is </a:t>
            </a:r>
            <a:r>
              <a:rPr lang="en-US" b="1" dirty="0" smtClean="0">
                <a:solidFill>
                  <a:srgbClr val="0070C0"/>
                </a:solidFill>
                <a:effectLst>
                  <a:outerShdw blurRad="38100" dist="38100" dir="2700000" algn="tl">
                    <a:srgbClr val="000000">
                      <a:alpha val="43137"/>
                    </a:srgbClr>
                  </a:outerShdw>
                </a:effectLst>
                <a:latin typeface="+mj-lt"/>
                <a:cs typeface="Arial" charset="0"/>
              </a:rPr>
              <a:t>Commit really ?</a:t>
            </a:r>
          </a:p>
        </p:txBody>
      </p:sp>
      <p:sp>
        <p:nvSpPr>
          <p:cNvPr id="12" name="Cloud Callout 11"/>
          <p:cNvSpPr/>
          <p:nvPr/>
        </p:nvSpPr>
        <p:spPr bwMode="auto">
          <a:xfrm>
            <a:off x="5198701" y="4218924"/>
            <a:ext cx="3048002" cy="1053750"/>
          </a:xfrm>
          <a:prstGeom prst="cloudCallout">
            <a:avLst>
              <a:gd name="adj1" fmla="val -28153"/>
              <a:gd name="adj2" fmla="val -128081"/>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cap="none" normalizeH="0" baseline="0" dirty="0" smtClean="0">
              <a:ln>
                <a:noFill/>
              </a:ln>
              <a:solidFill>
                <a:srgbClr val="0070C0"/>
              </a:solidFill>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cap="none" normalizeH="0" baseline="0" dirty="0" smtClean="0">
                <a:ln>
                  <a:noFill/>
                </a:ln>
                <a:solidFill>
                  <a:srgbClr val="0070C0"/>
                </a:solidFill>
                <a:effectLst/>
                <a:latin typeface="Arial" pitchFamily="34" charset="0"/>
              </a:rPr>
              <a:t>Snapshot</a:t>
            </a:r>
            <a:r>
              <a:rPr kumimoji="0" lang="en-US" sz="1400" i="0" u="none" strike="noStrike" cap="none" normalizeH="0" baseline="0" dirty="0" smtClean="0">
                <a:ln>
                  <a:noFill/>
                </a:ln>
                <a:solidFill>
                  <a:schemeClr val="tx1"/>
                </a:solidFill>
                <a:effectLst/>
                <a:latin typeface="Arial" pitchFamily="34" charset="0"/>
              </a:rPr>
              <a:t> = </a:t>
            </a:r>
            <a:r>
              <a:rPr kumimoji="0" lang="en-US" sz="1400" i="0" u="none" strike="noStrike" cap="none" normalizeH="0" baseline="0" dirty="0" smtClean="0">
                <a:ln>
                  <a:noFill/>
                </a:ln>
                <a:solidFill>
                  <a:srgbClr val="FF0000"/>
                </a:solidFill>
                <a:effectLst/>
                <a:latin typeface="Arial" pitchFamily="34" charset="0"/>
              </a:rPr>
              <a:t>Commit</a:t>
            </a:r>
          </a:p>
        </p:txBody>
      </p:sp>
    </p:spTree>
    <p:extLst>
      <p:ext uri="{BB962C8B-B14F-4D97-AF65-F5344CB8AC3E}">
        <p14:creationId xmlns:p14="http://schemas.microsoft.com/office/powerpoint/2010/main" val="41266158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solidFill>
                  <a:srgbClr val="0070C0"/>
                </a:solidFill>
                <a:effectLst>
                  <a:outerShdw blurRad="38100" dist="38100" dir="2700000" algn="tl">
                    <a:srgbClr val="000000">
                      <a:alpha val="43137"/>
                    </a:srgbClr>
                  </a:outerShdw>
                </a:effectLst>
              </a:rPr>
              <a:t>What is </a:t>
            </a:r>
            <a:r>
              <a:rPr lang="en-US" b="1" dirty="0">
                <a:solidFill>
                  <a:srgbClr val="0070C0"/>
                </a:solidFill>
                <a:effectLst>
                  <a:outerShdw blurRad="38100" dist="38100" dir="2700000" algn="tl">
                    <a:srgbClr val="000000">
                      <a:alpha val="43137"/>
                    </a:srgbClr>
                  </a:outerShdw>
                </a:effectLst>
                <a:cs typeface="Arial" charset="0"/>
              </a:rPr>
              <a:t>Commit really ?</a:t>
            </a: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pic>
        <p:nvPicPr>
          <p:cNvPr id="3" name="Picture 2"/>
          <p:cNvPicPr>
            <a:picLocks noChangeAspect="1"/>
          </p:cNvPicPr>
          <p:nvPr/>
        </p:nvPicPr>
        <p:blipFill>
          <a:blip r:embed="rId2"/>
          <a:stretch>
            <a:fillRect/>
          </a:stretch>
        </p:blipFill>
        <p:spPr>
          <a:xfrm>
            <a:off x="1842652" y="3646849"/>
            <a:ext cx="5154869" cy="2803525"/>
          </a:xfrm>
          <a:prstGeom prst="rect">
            <a:avLst/>
          </a:prstGeom>
        </p:spPr>
      </p:pic>
      <p:pic>
        <p:nvPicPr>
          <p:cNvPr id="4" name="Picture 3"/>
          <p:cNvPicPr>
            <a:picLocks noChangeAspect="1"/>
          </p:cNvPicPr>
          <p:nvPr/>
        </p:nvPicPr>
        <p:blipFill>
          <a:blip r:embed="rId3"/>
          <a:stretch>
            <a:fillRect/>
          </a:stretch>
        </p:blipFill>
        <p:spPr>
          <a:xfrm>
            <a:off x="1842653" y="1407896"/>
            <a:ext cx="5154869" cy="1651223"/>
          </a:xfrm>
          <a:prstGeom prst="rect">
            <a:avLst/>
          </a:prstGeom>
        </p:spPr>
      </p:pic>
      <p:cxnSp>
        <p:nvCxnSpPr>
          <p:cNvPr id="6" name="Elbow Connector 5"/>
          <p:cNvCxnSpPr/>
          <p:nvPr/>
        </p:nvCxnSpPr>
        <p:spPr bwMode="auto">
          <a:xfrm rot="16200000" flipH="1">
            <a:off x="1969624" y="3874624"/>
            <a:ext cx="1394751" cy="1"/>
          </a:xfrm>
          <a:prstGeom prst="bentConnector3">
            <a:avLst/>
          </a:prstGeom>
          <a:solidFill>
            <a:schemeClr val="accent1"/>
          </a:solidFill>
          <a:ln w="19050" cap="flat" cmpd="sng" algn="ctr">
            <a:solidFill>
              <a:srgbClr val="FF0000"/>
            </a:solidFill>
            <a:prstDash val="solid"/>
            <a:round/>
            <a:headEnd type="none" w="med" len="med"/>
            <a:tailEnd type="triangle"/>
          </a:ln>
          <a:effectLst>
            <a:outerShdw dist="35921" dir="2700000" algn="ctr" rotWithShape="0">
              <a:schemeClr val="bg2"/>
            </a:outerShdw>
          </a:effectLst>
          <a:extLst/>
        </p:spPr>
      </p:cxnSp>
    </p:spTree>
    <p:extLst>
      <p:ext uri="{BB962C8B-B14F-4D97-AF65-F5344CB8AC3E}">
        <p14:creationId xmlns:p14="http://schemas.microsoft.com/office/powerpoint/2010/main" val="26895736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Motivation</a:t>
            </a:r>
          </a:p>
        </p:txBody>
      </p:sp>
      <p:sp>
        <p:nvSpPr>
          <p:cNvPr id="2" name="Rectangle 1"/>
          <p:cNvSpPr/>
          <p:nvPr/>
        </p:nvSpPr>
        <p:spPr>
          <a:xfrm>
            <a:off x="854361" y="1440175"/>
            <a:ext cx="2191690" cy="2031325"/>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Version </a:t>
            </a:r>
            <a:r>
              <a:rPr lang="en-US" sz="1800" b="1" dirty="0" smtClean="0">
                <a:solidFill>
                  <a:schemeClr val="tx1"/>
                </a:solidFill>
              </a:rPr>
              <a:t>Control</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Backup</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Collaboration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Distribution</a:t>
            </a:r>
            <a:endParaRPr lang="en-US" sz="1800" b="1" dirty="0">
              <a:solidFill>
                <a:schemeClr val="tx1"/>
              </a:solidFill>
            </a:endParaRPr>
          </a:p>
        </p:txBody>
      </p:sp>
    </p:spTree>
    <p:extLst>
      <p:ext uri="{BB962C8B-B14F-4D97-AF65-F5344CB8AC3E}">
        <p14:creationId xmlns:p14="http://schemas.microsoft.com/office/powerpoint/2010/main" val="36799860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85799" y="2636194"/>
            <a:ext cx="5098473" cy="2874019"/>
          </a:xfrm>
          <a:prstGeom prst="rect">
            <a:avLst/>
          </a:prstGeom>
        </p:spPr>
      </p:pic>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effectLst>
                  <a:outerShdw blurRad="38100" dist="38100" dir="2700000" algn="tl">
                    <a:srgbClr val="000000">
                      <a:alpha val="43137"/>
                    </a:srgbClr>
                  </a:outerShdw>
                </a:effectLst>
              </a:rPr>
              <a:t> </a:t>
            </a:r>
            <a:r>
              <a:rPr lang="en-US" b="1" dirty="0">
                <a:solidFill>
                  <a:srgbClr val="0070C0"/>
                </a:solidFill>
                <a:effectLst>
                  <a:outerShdw blurRad="38100" dist="38100" dir="2700000" algn="tl">
                    <a:srgbClr val="000000">
                      <a:alpha val="43137"/>
                    </a:srgbClr>
                  </a:outerShdw>
                </a:effectLst>
              </a:rPr>
              <a:t>What is </a:t>
            </a:r>
            <a:r>
              <a:rPr lang="en-US" b="1" dirty="0">
                <a:solidFill>
                  <a:srgbClr val="0070C0"/>
                </a:solidFill>
                <a:effectLst>
                  <a:outerShdw blurRad="38100" dist="38100" dir="2700000" algn="tl">
                    <a:srgbClr val="000000">
                      <a:alpha val="43137"/>
                    </a:srgbClr>
                  </a:outerShdw>
                </a:effectLst>
                <a:cs typeface="Arial" charset="0"/>
              </a:rPr>
              <a:t>Commit really ?</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sp>
        <p:nvSpPr>
          <p:cNvPr id="7" name="Line Callout 1 6"/>
          <p:cNvSpPr/>
          <p:nvPr/>
        </p:nvSpPr>
        <p:spPr bwMode="auto">
          <a:xfrm>
            <a:off x="294405" y="1323006"/>
            <a:ext cx="2746668" cy="685903"/>
          </a:xfrm>
          <a:prstGeom prst="borderCallout1">
            <a:avLst>
              <a:gd name="adj1" fmla="val 110955"/>
              <a:gd name="adj2" fmla="val 42908"/>
              <a:gd name="adj3" fmla="val 390641"/>
              <a:gd name="adj4" fmla="val 88619"/>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Each commit has zero or more direct predecessor commits. The first commit has zero parents, merge commits have two or more parents, most commits have one parent.</a:t>
            </a:r>
            <a:endParaRPr kumimoji="0" lang="en-US" sz="900" b="0" i="0" u="none" strike="noStrike" cap="none" normalizeH="0" baseline="0" dirty="0" smtClean="0">
              <a:ln>
                <a:noFill/>
              </a:ln>
              <a:solidFill>
                <a:schemeClr val="hlink"/>
              </a:solidFill>
              <a:effectLst/>
              <a:latin typeface="Arial" pitchFamily="34" charset="0"/>
            </a:endParaRPr>
          </a:p>
        </p:txBody>
      </p:sp>
      <p:sp>
        <p:nvSpPr>
          <p:cNvPr id="8" name="Line Callout 1 7"/>
          <p:cNvSpPr/>
          <p:nvPr/>
        </p:nvSpPr>
        <p:spPr bwMode="auto">
          <a:xfrm>
            <a:off x="5652654" y="5249244"/>
            <a:ext cx="2216728" cy="888254"/>
          </a:xfrm>
          <a:prstGeom prst="borderCallout1">
            <a:avLst>
              <a:gd name="adj1" fmla="val 53802"/>
              <a:gd name="adj2" fmla="val -2862"/>
              <a:gd name="adj3" fmla="val -217"/>
              <a:gd name="adj4" fmla="val -1699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A branch points to a specific commit. </a:t>
            </a:r>
            <a:endParaRPr lang="en-US" sz="900" dirty="0" smtClean="0"/>
          </a:p>
          <a:p>
            <a:r>
              <a:rPr lang="en-US" sz="900" dirty="0" smtClean="0"/>
              <a:t>You </a:t>
            </a:r>
            <a:r>
              <a:rPr lang="en-US" sz="900" dirty="0"/>
              <a:t>can use the branch name as reference to the corresponding commit. </a:t>
            </a:r>
            <a:endParaRPr lang="en-US" sz="900" dirty="0" smtClean="0"/>
          </a:p>
          <a:p>
            <a:r>
              <a:rPr lang="en-US" sz="900" dirty="0" smtClean="0"/>
              <a:t>You </a:t>
            </a:r>
            <a:r>
              <a:rPr lang="en-US" sz="900" dirty="0"/>
              <a:t>can also use HEAD to reference the corresponding commit.</a:t>
            </a:r>
          </a:p>
          <a:p>
            <a:r>
              <a:rPr lang="en-US" sz="900" b="1" dirty="0"/>
              <a:t/>
            </a:r>
            <a:br>
              <a:rPr lang="en-US" sz="900" b="1" dirty="0"/>
            </a:br>
            <a:endParaRPr kumimoji="0" lang="en-US" sz="900" b="0" i="0" u="none" strike="noStrike" cap="none" normalizeH="0" baseline="0" dirty="0" smtClean="0">
              <a:ln>
                <a:noFill/>
              </a:ln>
              <a:solidFill>
                <a:schemeClr val="hlink"/>
              </a:solidFill>
              <a:effectLst/>
              <a:latin typeface="Arial" pitchFamily="34" charset="0"/>
            </a:endParaRPr>
          </a:p>
        </p:txBody>
      </p:sp>
      <p:sp>
        <p:nvSpPr>
          <p:cNvPr id="4" name="Rounded Rectangle 3"/>
          <p:cNvSpPr/>
          <p:nvPr/>
        </p:nvSpPr>
        <p:spPr bwMode="auto">
          <a:xfrm>
            <a:off x="4655127" y="4870534"/>
            <a:ext cx="644237" cy="256309"/>
          </a:xfrm>
          <a:prstGeom prst="roundRect">
            <a:avLst/>
          </a:prstGeom>
          <a:ln w="6350">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smtClean="0">
                <a:latin typeface="Arial" pitchFamily="34" charset="0"/>
              </a:rPr>
              <a:t>master</a:t>
            </a:r>
            <a:endParaRPr kumimoji="0" lang="en-US" sz="1000" b="0" i="0" u="none" strike="noStrike" cap="none" normalizeH="0" baseline="0" dirty="0" smtClean="0">
              <a:ln>
                <a:noFill/>
              </a:ln>
              <a:solidFill>
                <a:schemeClr val="hlink"/>
              </a:solidFill>
              <a:effectLst/>
              <a:latin typeface="Arial" pitchFamily="34" charset="0"/>
            </a:endParaRPr>
          </a:p>
        </p:txBody>
      </p:sp>
      <p:cxnSp>
        <p:nvCxnSpPr>
          <p:cNvPr id="6" name="Straight Arrow Connector 5"/>
          <p:cNvCxnSpPr/>
          <p:nvPr/>
        </p:nvCxnSpPr>
        <p:spPr bwMode="auto">
          <a:xfrm flipV="1">
            <a:off x="4973782" y="4481945"/>
            <a:ext cx="6927" cy="35329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Rounded Rectangle 12"/>
          <p:cNvSpPr/>
          <p:nvPr/>
        </p:nvSpPr>
        <p:spPr bwMode="auto">
          <a:xfrm>
            <a:off x="1757795" y="4849752"/>
            <a:ext cx="862445" cy="256309"/>
          </a:xfrm>
          <a:prstGeom prst="roundRect">
            <a:avLst/>
          </a:prstGeom>
          <a:ln w="6350">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smtClean="0">
                <a:latin typeface="Arial" pitchFamily="34" charset="0"/>
              </a:rPr>
              <a:t>experiment</a:t>
            </a:r>
            <a:endParaRPr kumimoji="0" lang="en-US" sz="1000" b="0" i="0" u="none" strike="noStrike" cap="none" normalizeH="0" baseline="0" dirty="0" smtClean="0">
              <a:ln>
                <a:noFill/>
              </a:ln>
              <a:solidFill>
                <a:schemeClr val="hlink"/>
              </a:solidFill>
              <a:effectLst/>
              <a:latin typeface="Arial" pitchFamily="34" charset="0"/>
            </a:endParaRPr>
          </a:p>
        </p:txBody>
      </p:sp>
      <p:cxnSp>
        <p:nvCxnSpPr>
          <p:cNvPr id="14" name="Straight Arrow Connector 13"/>
          <p:cNvCxnSpPr/>
          <p:nvPr/>
        </p:nvCxnSpPr>
        <p:spPr bwMode="auto">
          <a:xfrm flipV="1">
            <a:off x="2189018" y="4426526"/>
            <a:ext cx="6927" cy="35329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Line Callout 1 14"/>
          <p:cNvSpPr/>
          <p:nvPr/>
        </p:nvSpPr>
        <p:spPr bwMode="auto">
          <a:xfrm>
            <a:off x="5153890" y="1845309"/>
            <a:ext cx="1981201" cy="884036"/>
          </a:xfrm>
          <a:prstGeom prst="borderCallout1">
            <a:avLst>
              <a:gd name="adj1" fmla="val 53802"/>
              <a:gd name="adj2" fmla="val -2862"/>
              <a:gd name="adj3" fmla="val 112085"/>
              <a:gd name="adj4" fmla="val -7387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You can use ^ (caret) and ~ (tilde) to reference predecessor commit objects from other references. You can also combine the ^ and ~ operators</a:t>
            </a:r>
            <a:r>
              <a:rPr lang="en-US" sz="900" b="1" dirty="0"/>
              <a:t/>
            </a:r>
            <a:br>
              <a:rPr lang="en-US" sz="900" b="1" dirty="0"/>
            </a:br>
            <a:endParaRPr kumimoji="0" lang="en-US" sz="900" b="0" i="0" u="none" strike="noStrike" cap="none" normalizeH="0" baseline="0" dirty="0" smtClean="0">
              <a:ln>
                <a:noFill/>
              </a:ln>
              <a:solidFill>
                <a:schemeClr val="hlink"/>
              </a:solidFill>
              <a:effectLst/>
              <a:latin typeface="Arial" pitchFamily="34" charset="0"/>
            </a:endParaRPr>
          </a:p>
        </p:txBody>
      </p:sp>
      <p:sp>
        <p:nvSpPr>
          <p:cNvPr id="16" name="Rounded Rectangle 15"/>
          <p:cNvSpPr/>
          <p:nvPr/>
        </p:nvSpPr>
        <p:spPr bwMode="auto">
          <a:xfrm>
            <a:off x="895350" y="3358510"/>
            <a:ext cx="862445" cy="256309"/>
          </a:xfrm>
          <a:prstGeom prst="roundRect">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smtClean="0">
                <a:latin typeface="Arial" pitchFamily="34" charset="0"/>
              </a:rPr>
              <a:t>HEAD~3</a:t>
            </a:r>
            <a:endParaRPr kumimoji="0" lang="en-US" sz="1000" b="0" i="0" u="none" strike="noStrike" cap="none" normalizeH="0" baseline="0" dirty="0" smtClean="0">
              <a:ln>
                <a:noFill/>
              </a:ln>
              <a:solidFill>
                <a:schemeClr val="hlink"/>
              </a:solidFill>
              <a:effectLst/>
              <a:latin typeface="Arial" pitchFamily="34" charset="0"/>
            </a:endParaRPr>
          </a:p>
        </p:txBody>
      </p:sp>
      <p:cxnSp>
        <p:nvCxnSpPr>
          <p:cNvPr id="17" name="Straight Arrow Connector 16"/>
          <p:cNvCxnSpPr/>
          <p:nvPr/>
        </p:nvCxnSpPr>
        <p:spPr bwMode="auto">
          <a:xfrm>
            <a:off x="1326572" y="3684754"/>
            <a:ext cx="0" cy="33306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3854714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Internals -  What is Branch really ?</a:t>
            </a:r>
          </a:p>
        </p:txBody>
      </p:sp>
      <p:pic>
        <p:nvPicPr>
          <p:cNvPr id="6" name="Picture 5"/>
          <p:cNvPicPr>
            <a:picLocks noChangeAspect="1"/>
          </p:cNvPicPr>
          <p:nvPr/>
        </p:nvPicPr>
        <p:blipFill>
          <a:blip r:embed="rId2"/>
          <a:stretch>
            <a:fillRect/>
          </a:stretch>
        </p:blipFill>
        <p:spPr>
          <a:xfrm>
            <a:off x="858980" y="1059645"/>
            <a:ext cx="4185805" cy="4399478"/>
          </a:xfrm>
          <a:prstGeom prst="rect">
            <a:avLst/>
          </a:prstGeom>
        </p:spPr>
      </p:pic>
      <p:pic>
        <p:nvPicPr>
          <p:cNvPr id="7" name="Picture 6"/>
          <p:cNvPicPr>
            <a:picLocks noChangeAspect="1"/>
          </p:cNvPicPr>
          <p:nvPr/>
        </p:nvPicPr>
        <p:blipFill>
          <a:blip r:embed="rId3"/>
          <a:stretch>
            <a:fillRect/>
          </a:stretch>
        </p:blipFill>
        <p:spPr>
          <a:xfrm>
            <a:off x="4817486" y="4298374"/>
            <a:ext cx="3914775" cy="1905000"/>
          </a:xfrm>
          <a:prstGeom prst="rect">
            <a:avLst/>
          </a:prstGeom>
        </p:spPr>
      </p:pic>
    </p:spTree>
    <p:extLst>
      <p:ext uri="{BB962C8B-B14F-4D97-AF65-F5344CB8AC3E}">
        <p14:creationId xmlns:p14="http://schemas.microsoft.com/office/powerpoint/2010/main" val="714584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Internals – What is Branch really ?</a:t>
            </a:r>
          </a:p>
        </p:txBody>
      </p:sp>
      <p:pic>
        <p:nvPicPr>
          <p:cNvPr id="2" name="Picture 1"/>
          <p:cNvPicPr>
            <a:picLocks noChangeAspect="1"/>
          </p:cNvPicPr>
          <p:nvPr/>
        </p:nvPicPr>
        <p:blipFill>
          <a:blip r:embed="rId2"/>
          <a:stretch>
            <a:fillRect/>
          </a:stretch>
        </p:blipFill>
        <p:spPr>
          <a:xfrm>
            <a:off x="1111828" y="2469139"/>
            <a:ext cx="7086600" cy="3609975"/>
          </a:xfrm>
          <a:prstGeom prst="rect">
            <a:avLst/>
          </a:prstGeom>
        </p:spPr>
      </p:pic>
      <p:pic>
        <p:nvPicPr>
          <p:cNvPr id="5" name="Picture 4"/>
          <p:cNvPicPr>
            <a:picLocks noChangeAspect="1"/>
          </p:cNvPicPr>
          <p:nvPr/>
        </p:nvPicPr>
        <p:blipFill>
          <a:blip r:embed="rId3"/>
          <a:stretch>
            <a:fillRect/>
          </a:stretch>
        </p:blipFill>
        <p:spPr>
          <a:xfrm>
            <a:off x="1111828" y="1480993"/>
            <a:ext cx="4286250" cy="600075"/>
          </a:xfrm>
          <a:prstGeom prst="rect">
            <a:avLst/>
          </a:prstGeom>
        </p:spPr>
      </p:pic>
    </p:spTree>
    <p:extLst>
      <p:ext uri="{BB962C8B-B14F-4D97-AF65-F5344CB8AC3E}">
        <p14:creationId xmlns:p14="http://schemas.microsoft.com/office/powerpoint/2010/main" val="33200765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What is Tag really ? </a:t>
            </a:r>
            <a:r>
              <a:rPr lang="en-US" b="1" dirty="0">
                <a:effectLst>
                  <a:outerShdw blurRad="38100" dist="38100" dir="2700000" algn="tl">
                    <a:srgbClr val="000000">
                      <a:alpha val="43137"/>
                    </a:srgbClr>
                  </a:outerShdw>
                </a:effectLst>
              </a:rPr>
              <a:t> </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pic>
        <p:nvPicPr>
          <p:cNvPr id="2" name="Picture 1"/>
          <p:cNvPicPr>
            <a:picLocks noChangeAspect="1"/>
          </p:cNvPicPr>
          <p:nvPr/>
        </p:nvPicPr>
        <p:blipFill>
          <a:blip r:embed="rId2"/>
          <a:stretch>
            <a:fillRect/>
          </a:stretch>
        </p:blipFill>
        <p:spPr>
          <a:xfrm>
            <a:off x="1189399" y="1306480"/>
            <a:ext cx="6493019" cy="5063148"/>
          </a:xfrm>
          <a:prstGeom prst="rect">
            <a:avLst/>
          </a:prstGeom>
        </p:spPr>
      </p:pic>
    </p:spTree>
    <p:extLst>
      <p:ext uri="{BB962C8B-B14F-4D97-AF65-F5344CB8AC3E}">
        <p14:creationId xmlns:p14="http://schemas.microsoft.com/office/powerpoint/2010/main" val="37355333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What is Tag really ? </a:t>
            </a:r>
            <a:r>
              <a:rPr lang="en-US" b="1" dirty="0">
                <a:effectLst>
                  <a:outerShdw blurRad="38100" dist="38100" dir="2700000" algn="tl">
                    <a:srgbClr val="000000">
                      <a:alpha val="43137"/>
                    </a:srgbClr>
                  </a:outerShdw>
                </a:effectLst>
              </a:rPr>
              <a:t> </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pic>
        <p:nvPicPr>
          <p:cNvPr id="3" name="Picture 2"/>
          <p:cNvPicPr>
            <a:picLocks noChangeAspect="1"/>
          </p:cNvPicPr>
          <p:nvPr/>
        </p:nvPicPr>
        <p:blipFill>
          <a:blip r:embed="rId2"/>
          <a:stretch>
            <a:fillRect/>
          </a:stretch>
        </p:blipFill>
        <p:spPr>
          <a:xfrm>
            <a:off x="1420090" y="1361503"/>
            <a:ext cx="6380451" cy="4936253"/>
          </a:xfrm>
          <a:prstGeom prst="rect">
            <a:avLst/>
          </a:prstGeom>
        </p:spPr>
      </p:pic>
    </p:spTree>
    <p:extLst>
      <p:ext uri="{BB962C8B-B14F-4D97-AF65-F5344CB8AC3E}">
        <p14:creationId xmlns:p14="http://schemas.microsoft.com/office/powerpoint/2010/main" val="16748066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Agenda</a:t>
            </a:r>
          </a:p>
        </p:txBody>
      </p:sp>
      <p:sp>
        <p:nvSpPr>
          <p:cNvPr id="3" name="Rectangle 2"/>
          <p:cNvSpPr/>
          <p:nvPr/>
        </p:nvSpPr>
        <p:spPr>
          <a:xfrm>
            <a:off x="854361" y="1440175"/>
            <a:ext cx="1883849" cy="2585323"/>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Motivation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Git Overview</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Git Internals</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rgbClr val="C00000"/>
                </a:solidFill>
              </a:rPr>
              <a:t>GitHub</a:t>
            </a:r>
          </a:p>
          <a:p>
            <a:pPr marL="285750" indent="-285750">
              <a:buFont typeface="Wingdings" panose="05000000000000000000" pitchFamily="2" charset="2"/>
              <a:buChar char="ü"/>
            </a:pPr>
            <a:endParaRPr lang="en-US" sz="1800" b="1" dirty="0" smtClean="0">
              <a:solidFill>
                <a:srgbClr val="C00000"/>
              </a:solidFill>
            </a:endParaRPr>
          </a:p>
          <a:p>
            <a:pPr marL="285750" indent="-285750">
              <a:buFont typeface="Wingdings" panose="05000000000000000000" pitchFamily="2" charset="2"/>
              <a:buChar char="ü"/>
            </a:pPr>
            <a:r>
              <a:rPr lang="en-US" sz="1800" b="1" dirty="0" smtClean="0">
                <a:solidFill>
                  <a:schemeClr val="tx1"/>
                </a:solidFill>
              </a:rPr>
              <a:t>Practices</a:t>
            </a:r>
            <a:endParaRPr lang="en-US" sz="1800" b="1" dirty="0">
              <a:solidFill>
                <a:schemeClr val="tx1"/>
              </a:solidFill>
            </a:endParaRPr>
          </a:p>
        </p:txBody>
      </p:sp>
    </p:spTree>
    <p:extLst>
      <p:ext uri="{BB962C8B-B14F-4D97-AF65-F5344CB8AC3E}">
        <p14:creationId xmlns:p14="http://schemas.microsoft.com/office/powerpoint/2010/main" val="4352909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GitHub </a:t>
            </a:r>
            <a:r>
              <a:rPr lang="en-US" b="1" dirty="0">
                <a:solidFill>
                  <a:srgbClr val="0070C0"/>
                </a:solidFill>
                <a:effectLst>
                  <a:outerShdw blurRad="38100" dist="38100" dir="2700000" algn="tl">
                    <a:srgbClr val="000000">
                      <a:alpha val="43137"/>
                    </a:srgbClr>
                  </a:outerShdw>
                </a:effectLst>
                <a:latin typeface="Arial" charset="0"/>
                <a:cs typeface="Arial" charset="0"/>
              </a:rPr>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Set Up Git</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198417" y="1141557"/>
            <a:ext cx="4765965" cy="3323987"/>
          </a:xfrm>
          <a:prstGeom prst="rect">
            <a:avLst/>
          </a:prstGeom>
        </p:spPr>
        <p:txBody>
          <a:bodyPr wrap="square">
            <a:spAutoFit/>
          </a:bodyPr>
          <a:lstStyle/>
          <a:p>
            <a:pPr marL="171450" lvl="0" indent="-171450" algn="just">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Open “Set Up Git” : </a:t>
            </a:r>
            <a:r>
              <a:rPr lang="en-US" sz="1000" dirty="0">
                <a:solidFill>
                  <a:schemeClr val="tx1"/>
                </a:solidFill>
                <a:latin typeface="Times New Roman" panose="02020603050405020304" pitchFamily="18" charset="0"/>
                <a:cs typeface="Times New Roman" panose="02020603050405020304" pitchFamily="18" charset="0"/>
                <a:hlinkClick r:id="rId2"/>
              </a:rPr>
              <a:t>https://help.github.com/articles/set-up-git</a:t>
            </a:r>
            <a:r>
              <a:rPr lang="en-US" sz="1000" dirty="0" smtClean="0">
                <a:solidFill>
                  <a:schemeClr val="tx1"/>
                </a:solidFill>
                <a:latin typeface="Times New Roman" panose="02020603050405020304" pitchFamily="18" charset="0"/>
                <a:cs typeface="Times New Roman" panose="02020603050405020304" pitchFamily="18" charset="0"/>
                <a:hlinkClick r:id="rId2"/>
              </a:rPr>
              <a:t>/</a:t>
            </a:r>
            <a:endParaRPr lang="en-US" sz="1000" dirty="0" smtClean="0">
              <a:solidFill>
                <a:schemeClr val="tx1"/>
              </a:solidFill>
              <a:latin typeface="Times New Roman" panose="02020603050405020304" pitchFamily="18" charset="0"/>
              <a:cs typeface="Times New Roman" panose="02020603050405020304" pitchFamily="18" charset="0"/>
            </a:endParaRPr>
          </a:p>
          <a:p>
            <a:pPr marL="171450" lvl="0" indent="-171450" algn="just">
              <a:buFont typeface="Arial" panose="020B0604020202020204" pitchFamily="34" charset="0"/>
              <a:buChar char="•"/>
            </a:pPr>
            <a:endParaRPr lang="en-US" sz="1000" dirty="0" smtClean="0">
              <a:solidFill>
                <a:schemeClr val="tx1"/>
              </a:solidFill>
              <a:latin typeface="Times New Roman" panose="02020603050405020304" pitchFamily="18" charset="0"/>
              <a:cs typeface="Times New Roman" panose="02020603050405020304" pitchFamily="18" charset="0"/>
            </a:endParaRPr>
          </a:p>
          <a:p>
            <a:pPr marL="171450" lvl="0" indent="-171450" algn="just">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Download </a:t>
            </a:r>
            <a:r>
              <a:rPr lang="en-US" sz="1000" dirty="0">
                <a:solidFill>
                  <a:schemeClr val="tx1"/>
                </a:solidFill>
                <a:latin typeface="Times New Roman" panose="02020603050405020304" pitchFamily="18" charset="0"/>
                <a:cs typeface="Times New Roman" panose="02020603050405020304" pitchFamily="18" charset="0"/>
              </a:rPr>
              <a:t>and install Git: </a:t>
            </a:r>
            <a:r>
              <a:rPr lang="en-US" altLang="en-US" sz="1000" dirty="0">
                <a:solidFill>
                  <a:schemeClr val="tx1"/>
                </a:solidFill>
                <a:latin typeface="Times New Roman" panose="02020603050405020304" pitchFamily="18" charset="0"/>
                <a:cs typeface="Times New Roman" panose="02020603050405020304" pitchFamily="18" charset="0"/>
                <a:hlinkClick r:id="rId3"/>
              </a:rPr>
              <a:t>https://</a:t>
            </a:r>
            <a:r>
              <a:rPr lang="en-US" altLang="en-US" sz="1000" dirty="0" smtClean="0">
                <a:solidFill>
                  <a:schemeClr val="tx1"/>
                </a:solidFill>
                <a:latin typeface="Times New Roman" panose="02020603050405020304" pitchFamily="18" charset="0"/>
                <a:cs typeface="Times New Roman" panose="02020603050405020304" pitchFamily="18" charset="0"/>
                <a:hlinkClick r:id="rId3"/>
              </a:rPr>
              <a:t>git-scm.com/downloads</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marL="171450" lvl="0" indent="-171450" algn="just">
              <a:buFont typeface="Arial" panose="020B0604020202020204" pitchFamily="34" charset="0"/>
              <a:buChar char="•"/>
            </a:pPr>
            <a:endParaRPr lang="en-US" altLang="en-US" sz="1000" dirty="0">
              <a:solidFill>
                <a:schemeClr val="tx1"/>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000" dirty="0">
                <a:solidFill>
                  <a:schemeClr val="tx1"/>
                </a:solidFill>
                <a:latin typeface="Times New Roman" panose="02020603050405020304" pitchFamily="18" charset="0"/>
                <a:cs typeface="Times New Roman" panose="02020603050405020304" pitchFamily="18" charset="0"/>
              </a:rPr>
              <a:t>On your computer, open the Git Bash application. </a:t>
            </a:r>
          </a:p>
          <a:p>
            <a:pPr marL="171450" indent="-171450" algn="just">
              <a:buFont typeface="Arial" panose="020B0604020202020204" pitchFamily="34" charset="0"/>
              <a:buChar char="•"/>
            </a:pPr>
            <a:endParaRPr lang="en-US" sz="1000" dirty="0" smtClean="0">
              <a:solidFill>
                <a:schemeClr val="tx1"/>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Tell </a:t>
            </a:r>
            <a:r>
              <a:rPr lang="en-US" sz="1000" dirty="0">
                <a:solidFill>
                  <a:schemeClr val="tx1"/>
                </a:solidFill>
                <a:latin typeface="Times New Roman" panose="02020603050405020304" pitchFamily="18" charset="0"/>
                <a:cs typeface="Times New Roman" panose="02020603050405020304" pitchFamily="18" charset="0"/>
              </a:rPr>
              <a:t>Git your name so your commits will be properly labeled.</a:t>
            </a:r>
          </a:p>
          <a:p>
            <a:pPr marL="685800" lvl="1" indent="-228600" algn="just">
              <a:buFont typeface="Wingdings" panose="05000000000000000000" pitchFamily="2" charset="2"/>
              <a:buChar char="ü"/>
            </a:pPr>
            <a:r>
              <a:rPr lang="en-US" sz="1000" dirty="0" err="1">
                <a:solidFill>
                  <a:srgbClr val="008000"/>
                </a:solidFill>
                <a:latin typeface="Times New Roman" panose="02020603050405020304" pitchFamily="18" charset="0"/>
                <a:cs typeface="Times New Roman" panose="02020603050405020304" pitchFamily="18" charset="0"/>
              </a:rPr>
              <a:t>git</a:t>
            </a:r>
            <a:r>
              <a:rPr lang="en-US" sz="1000" dirty="0">
                <a:solidFill>
                  <a:srgbClr val="008000"/>
                </a:solidFill>
                <a:latin typeface="Times New Roman" panose="02020603050405020304" pitchFamily="18" charset="0"/>
                <a:cs typeface="Times New Roman" panose="02020603050405020304" pitchFamily="18" charset="0"/>
              </a:rPr>
              <a:t> </a:t>
            </a:r>
            <a:r>
              <a:rPr lang="en-US" sz="1000" dirty="0" err="1">
                <a:solidFill>
                  <a:srgbClr val="008000"/>
                </a:solidFill>
                <a:latin typeface="Times New Roman" panose="02020603050405020304" pitchFamily="18" charset="0"/>
                <a:cs typeface="Times New Roman" panose="02020603050405020304" pitchFamily="18" charset="0"/>
              </a:rPr>
              <a:t>config</a:t>
            </a:r>
            <a:r>
              <a:rPr lang="en-US" sz="1000" dirty="0">
                <a:solidFill>
                  <a:srgbClr val="008000"/>
                </a:solidFill>
                <a:latin typeface="Times New Roman" panose="02020603050405020304" pitchFamily="18" charset="0"/>
                <a:cs typeface="Times New Roman" panose="02020603050405020304" pitchFamily="18" charset="0"/>
              </a:rPr>
              <a:t> --global user.name "</a:t>
            </a:r>
            <a:r>
              <a:rPr lang="en-US" sz="1000" dirty="0">
                <a:solidFill>
                  <a:schemeClr val="accent6">
                    <a:lumMod val="75000"/>
                  </a:schemeClr>
                </a:solidFill>
                <a:latin typeface="Times New Roman" panose="02020603050405020304" pitchFamily="18" charset="0"/>
                <a:cs typeface="Times New Roman" panose="02020603050405020304" pitchFamily="18" charset="0"/>
              </a:rPr>
              <a:t>YOUR NAME</a:t>
            </a:r>
            <a:r>
              <a:rPr lang="en-US" sz="1000" dirty="0">
                <a:solidFill>
                  <a:srgbClr val="008000"/>
                </a:solidFill>
                <a:latin typeface="Times New Roman" panose="02020603050405020304" pitchFamily="18" charset="0"/>
                <a:cs typeface="Times New Roman" panose="02020603050405020304" pitchFamily="18" charset="0"/>
              </a:rPr>
              <a:t>“</a:t>
            </a:r>
          </a:p>
          <a:p>
            <a:pPr marL="171450" indent="-171450" algn="just">
              <a:buFont typeface="Arial" panose="020B0604020202020204" pitchFamily="34" charset="0"/>
              <a:buChar char="•"/>
            </a:pPr>
            <a:endParaRPr lang="en-US" sz="1000" dirty="0" smtClean="0">
              <a:solidFill>
                <a:schemeClr val="tx1"/>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Tell </a:t>
            </a:r>
            <a:r>
              <a:rPr lang="en-US" sz="1000" dirty="0">
                <a:solidFill>
                  <a:schemeClr val="tx1"/>
                </a:solidFill>
                <a:latin typeface="Times New Roman" panose="02020603050405020304" pitchFamily="18" charset="0"/>
                <a:cs typeface="Times New Roman" panose="02020603050405020304" pitchFamily="18" charset="0"/>
              </a:rPr>
              <a:t>Git the email address that will be associated with your Git commits.</a:t>
            </a:r>
          </a:p>
          <a:p>
            <a:pPr marL="628650" lvl="1" indent="-171450" algn="just">
              <a:buFont typeface="Wingdings" panose="05000000000000000000" pitchFamily="2" charset="2"/>
              <a:buChar char="ü"/>
            </a:pPr>
            <a:r>
              <a:rPr lang="en-US" sz="1000" dirty="0" err="1">
                <a:solidFill>
                  <a:srgbClr val="008000"/>
                </a:solidFill>
                <a:latin typeface="Times New Roman" panose="02020603050405020304" pitchFamily="18" charset="0"/>
                <a:cs typeface="Times New Roman" panose="02020603050405020304" pitchFamily="18" charset="0"/>
              </a:rPr>
              <a:t>git</a:t>
            </a:r>
            <a:r>
              <a:rPr lang="en-US" sz="1000" dirty="0">
                <a:solidFill>
                  <a:srgbClr val="008000"/>
                </a:solidFill>
                <a:latin typeface="Times New Roman" panose="02020603050405020304" pitchFamily="18" charset="0"/>
                <a:cs typeface="Times New Roman" panose="02020603050405020304" pitchFamily="18" charset="0"/>
              </a:rPr>
              <a:t> </a:t>
            </a:r>
            <a:r>
              <a:rPr lang="en-US" sz="1000" dirty="0" err="1">
                <a:solidFill>
                  <a:srgbClr val="008000"/>
                </a:solidFill>
                <a:latin typeface="Times New Roman" panose="02020603050405020304" pitchFamily="18" charset="0"/>
                <a:cs typeface="Times New Roman" panose="02020603050405020304" pitchFamily="18" charset="0"/>
              </a:rPr>
              <a:t>config</a:t>
            </a:r>
            <a:r>
              <a:rPr lang="en-US" sz="1000" dirty="0">
                <a:solidFill>
                  <a:srgbClr val="008000"/>
                </a:solidFill>
                <a:latin typeface="Times New Roman" panose="02020603050405020304" pitchFamily="18" charset="0"/>
                <a:cs typeface="Times New Roman" panose="02020603050405020304" pitchFamily="18" charset="0"/>
              </a:rPr>
              <a:t> --global </a:t>
            </a:r>
            <a:r>
              <a:rPr lang="en-US" sz="1000" dirty="0" err="1">
                <a:solidFill>
                  <a:srgbClr val="008000"/>
                </a:solidFill>
                <a:latin typeface="Times New Roman" panose="02020603050405020304" pitchFamily="18" charset="0"/>
                <a:cs typeface="Times New Roman" panose="02020603050405020304" pitchFamily="18" charset="0"/>
              </a:rPr>
              <a:t>user.email</a:t>
            </a:r>
            <a:r>
              <a:rPr lang="en-US" sz="1000" dirty="0">
                <a:solidFill>
                  <a:srgbClr val="008000"/>
                </a:solidFill>
                <a:latin typeface="Times New Roman" panose="02020603050405020304" pitchFamily="18" charset="0"/>
                <a:cs typeface="Times New Roman" panose="02020603050405020304" pitchFamily="18" charset="0"/>
              </a:rPr>
              <a:t> "</a:t>
            </a:r>
            <a:r>
              <a:rPr lang="en-US" sz="1000" dirty="0">
                <a:solidFill>
                  <a:schemeClr val="accent6">
                    <a:lumMod val="75000"/>
                  </a:schemeClr>
                </a:solidFill>
                <a:latin typeface="Times New Roman" panose="02020603050405020304" pitchFamily="18" charset="0"/>
                <a:cs typeface="Times New Roman" panose="02020603050405020304" pitchFamily="18" charset="0"/>
              </a:rPr>
              <a:t>YOUR EMAIL ADDRESS</a:t>
            </a:r>
            <a:r>
              <a:rPr lang="en-US" sz="1000" dirty="0">
                <a:solidFill>
                  <a:srgbClr val="008000"/>
                </a:solidFill>
                <a:latin typeface="Times New Roman" panose="02020603050405020304" pitchFamily="18" charset="0"/>
                <a:cs typeface="Times New Roman" panose="02020603050405020304" pitchFamily="18" charset="0"/>
              </a:rPr>
              <a:t>"</a:t>
            </a:r>
          </a:p>
          <a:p>
            <a:pPr marL="171450" indent="-171450" algn="just">
              <a:buFont typeface="Arial" panose="020B0604020202020204" pitchFamily="34" charset="0"/>
              <a:buChar char="•"/>
            </a:pPr>
            <a:endParaRPr lang="en-US" sz="1000" dirty="0">
              <a:solidFill>
                <a:schemeClr val="tx1"/>
              </a:solidFill>
              <a:latin typeface="Times New Roman" panose="02020603050405020304" pitchFamily="18" charset="0"/>
              <a:cs typeface="Times New Roman" panose="02020603050405020304" pitchFamily="18" charset="0"/>
            </a:endParaRPr>
          </a:p>
          <a:p>
            <a:pPr marL="171450" lvl="0" indent="-171450" algn="just">
              <a:buFont typeface="Arial" panose="020B0604020202020204" pitchFamily="34" charset="0"/>
              <a:buChar char="•"/>
            </a:pPr>
            <a:r>
              <a:rPr lang="en-US" sz="1000" dirty="0">
                <a:solidFill>
                  <a:schemeClr val="tx1"/>
                </a:solidFill>
                <a:latin typeface="Times New Roman" panose="02020603050405020304" pitchFamily="18" charset="0"/>
                <a:cs typeface="Times New Roman" panose="02020603050405020304" pitchFamily="18" charset="0"/>
              </a:rPr>
              <a:t>When you connect to a GitHub repository from Git, you'll need to authenticate with GitHub using either HTTPS or SSH.</a:t>
            </a:r>
            <a:endParaRPr lang="en-US" altLang="en-US" sz="1000" dirty="0">
              <a:solidFill>
                <a:schemeClr val="tx1"/>
              </a:solidFill>
              <a:latin typeface="Times New Roman" panose="02020603050405020304" pitchFamily="18" charset="0"/>
              <a:cs typeface="Times New Roman" panose="02020603050405020304" pitchFamily="18" charset="0"/>
            </a:endParaRPr>
          </a:p>
          <a:p>
            <a:pPr marL="628650" lvl="1" indent="-171450" algn="just">
              <a:buFont typeface="Wingdings" panose="05000000000000000000" pitchFamily="2" charset="2"/>
              <a:buChar char="ü"/>
            </a:pPr>
            <a:r>
              <a:rPr lang="en-US" sz="1000" dirty="0">
                <a:solidFill>
                  <a:schemeClr val="tx1"/>
                </a:solidFill>
                <a:latin typeface="Times New Roman" panose="02020603050405020304" pitchFamily="18" charset="0"/>
                <a:cs typeface="Times New Roman" panose="02020603050405020304" pitchFamily="18" charset="0"/>
              </a:rPr>
              <a:t>Generating SSH </a:t>
            </a:r>
            <a:r>
              <a:rPr lang="en-US" sz="1000" dirty="0" smtClean="0">
                <a:solidFill>
                  <a:schemeClr val="tx1"/>
                </a:solidFill>
                <a:latin typeface="Times New Roman" panose="02020603050405020304" pitchFamily="18" charset="0"/>
                <a:cs typeface="Times New Roman" panose="02020603050405020304" pitchFamily="18" charset="0"/>
              </a:rPr>
              <a:t>keys</a:t>
            </a:r>
            <a:r>
              <a:rPr lang="en-US" sz="1000" dirty="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hlinkClick r:id="rId4"/>
              </a:rPr>
              <a:t>https://help.github.com/articles/generating-ssh-keys</a:t>
            </a:r>
            <a:r>
              <a:rPr lang="en-US" sz="1000" dirty="0" smtClean="0">
                <a:solidFill>
                  <a:schemeClr val="tx1"/>
                </a:solidFill>
                <a:latin typeface="Times New Roman" panose="02020603050405020304" pitchFamily="18" charset="0"/>
                <a:cs typeface="Times New Roman" panose="02020603050405020304" pitchFamily="18" charset="0"/>
                <a:hlinkClick r:id="rId4"/>
              </a:rPr>
              <a:t>/</a:t>
            </a:r>
            <a:endParaRPr lang="en-US" sz="1000" dirty="0" smtClean="0">
              <a:solidFill>
                <a:schemeClr val="tx1"/>
              </a:solidFill>
              <a:latin typeface="Times New Roman" panose="02020603050405020304" pitchFamily="18" charset="0"/>
              <a:cs typeface="Times New Roman" panose="02020603050405020304" pitchFamily="18" charset="0"/>
            </a:endParaRPr>
          </a:p>
          <a:p>
            <a:pPr lvl="1" algn="just"/>
            <a:endParaRPr lang="en-US" sz="1000" dirty="0">
              <a:solidFill>
                <a:schemeClr val="tx1"/>
              </a:solidFill>
              <a:latin typeface="Times New Roman" panose="02020603050405020304" pitchFamily="18" charset="0"/>
              <a:cs typeface="Times New Roman" panose="02020603050405020304" pitchFamily="18" charset="0"/>
            </a:endParaRPr>
          </a:p>
          <a:p>
            <a:pPr marL="171450" lvl="0" indent="-171450" algn="just">
              <a:buFont typeface="Arial" panose="020B0604020202020204" pitchFamily="34" charset="0"/>
              <a:buChar char="•"/>
            </a:pPr>
            <a:endParaRPr lang="en-US" altLang="en-US" sz="10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just"/>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5"/>
          <a:stretch>
            <a:fillRect/>
          </a:stretch>
        </p:blipFill>
        <p:spPr>
          <a:xfrm>
            <a:off x="6313773" y="2112818"/>
            <a:ext cx="1209675" cy="762000"/>
          </a:xfrm>
          <a:prstGeom prst="rect">
            <a:avLst/>
          </a:prstGeom>
        </p:spPr>
      </p:pic>
      <p:sp>
        <p:nvSpPr>
          <p:cNvPr id="16" name="Line Callout 1 15"/>
          <p:cNvSpPr/>
          <p:nvPr/>
        </p:nvSpPr>
        <p:spPr bwMode="auto">
          <a:xfrm>
            <a:off x="6313773" y="3449622"/>
            <a:ext cx="2095505" cy="2002142"/>
          </a:xfrm>
          <a:prstGeom prst="borderCallout1">
            <a:avLst>
              <a:gd name="adj1" fmla="val 53802"/>
              <a:gd name="adj2" fmla="val -2862"/>
              <a:gd name="adj3" fmla="val 7610"/>
              <a:gd name="adj4" fmla="val -3456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b="1" i="1" dirty="0">
                <a:solidFill>
                  <a:schemeClr val="tx1"/>
                </a:solidFill>
              </a:rPr>
              <a:t>Cloning with SSH</a:t>
            </a:r>
          </a:p>
          <a:p>
            <a:endParaRPr lang="en-US" sz="900" i="1" dirty="0">
              <a:solidFill>
                <a:schemeClr val="tx1"/>
              </a:solidFill>
            </a:endParaRPr>
          </a:p>
          <a:p>
            <a:r>
              <a:rPr lang="en-US" sz="900" i="1" dirty="0">
                <a:solidFill>
                  <a:schemeClr val="tx1"/>
                </a:solidFill>
              </a:rPr>
              <a:t>These URLs provide access to a Git repository via SSH, which is a secure protocol. To use these URLs, you must have an SSH </a:t>
            </a:r>
            <a:r>
              <a:rPr lang="en-US" sz="900" i="1" dirty="0" err="1">
                <a:solidFill>
                  <a:schemeClr val="tx1"/>
                </a:solidFill>
              </a:rPr>
              <a:t>keypair</a:t>
            </a:r>
            <a:r>
              <a:rPr lang="en-US" sz="900" i="1" dirty="0">
                <a:solidFill>
                  <a:schemeClr val="tx1"/>
                </a:solidFill>
              </a:rPr>
              <a:t> generated on your computer, and attached to your GitHub account.</a:t>
            </a:r>
          </a:p>
          <a:p>
            <a:endParaRPr lang="en-US" sz="900" i="1" dirty="0">
              <a:solidFill>
                <a:schemeClr val="tx1"/>
              </a:solidFill>
            </a:endParaRPr>
          </a:p>
          <a:p>
            <a:r>
              <a:rPr lang="en-US" sz="900" i="1" dirty="0">
                <a:solidFill>
                  <a:schemeClr val="tx1"/>
                </a:solidFill>
              </a:rPr>
              <a:t>The GitHub desktop clients automatically configure SSH keys for you, if you don't want to muck around on the command line.</a:t>
            </a:r>
          </a:p>
        </p:txBody>
      </p:sp>
    </p:spTree>
    <p:extLst>
      <p:ext uri="{BB962C8B-B14F-4D97-AF65-F5344CB8AC3E}">
        <p14:creationId xmlns:p14="http://schemas.microsoft.com/office/powerpoint/2010/main" val="34073845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GitHub: </a:t>
            </a:r>
            <a:r>
              <a:rPr lang="en-US" b="1" dirty="0">
                <a:solidFill>
                  <a:srgbClr val="0070C0"/>
                </a:solidFill>
                <a:effectLst>
                  <a:outerShdw blurRad="38100" dist="38100" dir="2700000" algn="tl">
                    <a:srgbClr val="000000">
                      <a:alpha val="43137"/>
                    </a:srgbClr>
                  </a:outerShdw>
                </a:effectLst>
                <a:latin typeface="Arial" charset="0"/>
                <a:cs typeface="Arial" charset="0"/>
              </a:rPr>
              <a:t>Generating SSH keys</a:t>
            </a:r>
            <a:br>
              <a:rPr lang="en-US" b="1" dirty="0">
                <a:solidFill>
                  <a:srgbClr val="0070C0"/>
                </a:solidFill>
                <a:effectLst>
                  <a:outerShdw blurRad="38100" dist="38100" dir="2700000" algn="tl">
                    <a:srgbClr val="000000">
                      <a:alpha val="43137"/>
                    </a:srgbClr>
                  </a:outerShdw>
                </a:effectLst>
                <a:latin typeface="Arial" charset="0"/>
                <a:cs typeface="Arial" charset="0"/>
              </a:rPr>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2" name="Rectangle 1"/>
          <p:cNvSpPr/>
          <p:nvPr/>
        </p:nvSpPr>
        <p:spPr>
          <a:xfrm>
            <a:off x="547254" y="1408745"/>
            <a:ext cx="6407728" cy="3785652"/>
          </a:xfrm>
          <a:prstGeom prst="rect">
            <a:avLst/>
          </a:prstGeom>
        </p:spPr>
        <p:txBody>
          <a:bodyPr wrap="square">
            <a:spAutoFit/>
          </a:bodyPr>
          <a:lstStyle/>
          <a:p>
            <a:pPr marL="171450" lvl="1" indent="-171450">
              <a:buFont typeface="Arial" panose="020B0604020202020204" pitchFamily="34" charset="0"/>
              <a:buChar char="•"/>
            </a:pPr>
            <a:r>
              <a:rPr lang="en-US" sz="1200" dirty="0" smtClean="0">
                <a:solidFill>
                  <a:schemeClr val="tx1"/>
                </a:solidFill>
                <a:latin typeface="Times New Roman" panose="02020603050405020304" pitchFamily="18" charset="0"/>
                <a:cs typeface="Times New Roman" panose="02020603050405020304" pitchFamily="18" charset="0"/>
              </a:rPr>
              <a:t>Follow steps on : </a:t>
            </a:r>
            <a:r>
              <a:rPr lang="en-US" sz="1200" dirty="0" smtClean="0">
                <a:solidFill>
                  <a:schemeClr val="tx1"/>
                </a:solidFill>
                <a:latin typeface="Times New Roman" panose="02020603050405020304" pitchFamily="18" charset="0"/>
                <a:cs typeface="Times New Roman" panose="02020603050405020304" pitchFamily="18" charset="0"/>
                <a:hlinkClick r:id="rId2"/>
              </a:rPr>
              <a:t>https://help.github.com/articles/generating-ssh-keys/</a:t>
            </a:r>
            <a:endParaRPr lang="en-US" sz="1200" dirty="0" smtClean="0">
              <a:solidFill>
                <a:schemeClr val="tx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lang="en-US" sz="1200" dirty="0" smtClean="0">
              <a:solidFill>
                <a:schemeClr val="tx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200" dirty="0" smtClean="0">
                <a:solidFill>
                  <a:schemeClr val="tx1"/>
                </a:solidFill>
                <a:latin typeface="Times New Roman" panose="02020603050405020304" pitchFamily="18" charset="0"/>
                <a:cs typeface="Times New Roman" panose="02020603050405020304" pitchFamily="18" charset="0"/>
              </a:rPr>
              <a:t>Summary:</a:t>
            </a:r>
          </a:p>
          <a:p>
            <a:pPr marL="685800" lvl="1" indent="-228600">
              <a:buFont typeface="+mj-lt"/>
              <a:buAutoNum type="arabicPeriod"/>
            </a:pPr>
            <a:endParaRPr lang="en-US" sz="1200" dirty="0" smtClean="0">
              <a:solidFill>
                <a:schemeClr val="tx1"/>
              </a:solidFill>
              <a:latin typeface="Times New Roman" panose="02020603050405020304" pitchFamily="18" charset="0"/>
              <a:cs typeface="Times New Roman" panose="02020603050405020304" pitchFamily="18" charset="0"/>
            </a:endParaRPr>
          </a:p>
          <a:p>
            <a:pPr marL="685800" lvl="1" indent="-228600">
              <a:buFont typeface="+mj-lt"/>
              <a:buAutoNum type="arabicPeriod"/>
            </a:pPr>
            <a:r>
              <a:rPr lang="en-US" sz="1200" dirty="0" smtClean="0">
                <a:solidFill>
                  <a:schemeClr val="tx1"/>
                </a:solidFill>
                <a:latin typeface="Times New Roman" panose="02020603050405020304" pitchFamily="18" charset="0"/>
                <a:cs typeface="Times New Roman" panose="02020603050405020304" pitchFamily="18" charset="0"/>
              </a:rPr>
              <a:t>Generate a new SSH key: </a:t>
            </a:r>
          </a:p>
          <a:p>
            <a:pPr marL="1143000" lvl="2" indent="-228600">
              <a:buFont typeface="Wingdings" panose="05000000000000000000" pitchFamily="2" charset="2"/>
              <a:buChar char="ü"/>
            </a:pPr>
            <a:r>
              <a:rPr lang="de-DE" sz="1200" dirty="0" smtClean="0">
                <a:solidFill>
                  <a:srgbClr val="008000"/>
                </a:solidFill>
                <a:latin typeface="Times New Roman" panose="02020603050405020304" pitchFamily="18" charset="0"/>
                <a:cs typeface="Times New Roman" panose="02020603050405020304" pitchFamily="18" charset="0"/>
              </a:rPr>
              <a:t>ssh-keygen -t rsa -b 4096 -C `</a:t>
            </a:r>
            <a:r>
              <a:rPr lang="de-DE" sz="1200" dirty="0" smtClean="0">
                <a:solidFill>
                  <a:schemeClr val="accent6">
                    <a:lumMod val="75000"/>
                  </a:schemeClr>
                </a:solidFill>
                <a:latin typeface="Times New Roman" panose="02020603050405020304" pitchFamily="18" charset="0"/>
                <a:cs typeface="Times New Roman" panose="02020603050405020304" pitchFamily="18" charset="0"/>
              </a:rPr>
              <a:t>email address</a:t>
            </a:r>
            <a:r>
              <a:rPr lang="de-DE" sz="1200" dirty="0" smtClean="0">
                <a:solidFill>
                  <a:srgbClr val="008000"/>
                </a:solidFill>
                <a:latin typeface="Times New Roman" panose="02020603050405020304" pitchFamily="18" charset="0"/>
                <a:cs typeface="Times New Roman" panose="02020603050405020304" pitchFamily="18" charset="0"/>
              </a:rPr>
              <a:t>`</a:t>
            </a:r>
          </a:p>
          <a:p>
            <a:pPr marL="685800" lvl="1" indent="-228600">
              <a:buFont typeface="+mj-lt"/>
              <a:buAutoNum type="arabicPeriod"/>
            </a:pPr>
            <a:endParaRPr lang="en-US" sz="1200" dirty="0" smtClean="0">
              <a:solidFill>
                <a:schemeClr val="tx1"/>
              </a:solidFill>
              <a:latin typeface="Times New Roman" panose="02020603050405020304" pitchFamily="18" charset="0"/>
              <a:cs typeface="Times New Roman" panose="02020603050405020304" pitchFamily="18" charset="0"/>
            </a:endParaRPr>
          </a:p>
          <a:p>
            <a:pPr marL="685800" lvl="1" indent="-228600">
              <a:buFont typeface="+mj-lt"/>
              <a:buAutoNum type="arabicPeriod"/>
            </a:pPr>
            <a:r>
              <a:rPr lang="en-US" sz="1200" dirty="0" smtClean="0">
                <a:solidFill>
                  <a:schemeClr val="tx1"/>
                </a:solidFill>
                <a:latin typeface="Times New Roman" panose="02020603050405020304" pitchFamily="18" charset="0"/>
                <a:cs typeface="Times New Roman" panose="02020603050405020304" pitchFamily="18" charset="0"/>
              </a:rPr>
              <a:t>Add your key to the </a:t>
            </a:r>
            <a:r>
              <a:rPr lang="en-US" sz="1200" dirty="0" err="1" smtClean="0">
                <a:solidFill>
                  <a:schemeClr val="tx1"/>
                </a:solidFill>
                <a:latin typeface="Times New Roman" panose="02020603050405020304" pitchFamily="18" charset="0"/>
                <a:cs typeface="Times New Roman" panose="02020603050405020304" pitchFamily="18" charset="0"/>
              </a:rPr>
              <a:t>ssh</a:t>
            </a:r>
            <a:r>
              <a:rPr lang="en-US" sz="1200" dirty="0" smtClean="0">
                <a:solidFill>
                  <a:schemeClr val="tx1"/>
                </a:solidFill>
                <a:latin typeface="Times New Roman" panose="02020603050405020304" pitchFamily="18" charset="0"/>
                <a:cs typeface="Times New Roman" panose="02020603050405020304" pitchFamily="18" charset="0"/>
              </a:rPr>
              <a:t>-agent</a:t>
            </a:r>
          </a:p>
          <a:p>
            <a:pPr marL="1143000" lvl="2" indent="-228600">
              <a:buFont typeface="Wingdings" panose="05000000000000000000" pitchFamily="2" charset="2"/>
              <a:buChar char="ü"/>
            </a:pPr>
            <a:r>
              <a:rPr lang="en-US" sz="1200" dirty="0" err="1" smtClean="0">
                <a:solidFill>
                  <a:srgbClr val="008000"/>
                </a:solidFill>
                <a:latin typeface="Times New Roman" panose="02020603050405020304" pitchFamily="18" charset="0"/>
                <a:cs typeface="Times New Roman" panose="02020603050405020304" pitchFamily="18" charset="0"/>
              </a:rPr>
              <a:t>eval</a:t>
            </a:r>
            <a:r>
              <a:rPr lang="en-US" sz="1200" dirty="0" smtClean="0">
                <a:solidFill>
                  <a:srgbClr val="008000"/>
                </a:solidFill>
                <a:latin typeface="Times New Roman" panose="02020603050405020304" pitchFamily="18" charset="0"/>
                <a:cs typeface="Times New Roman" panose="02020603050405020304" pitchFamily="18" charset="0"/>
              </a:rPr>
              <a:t> `</a:t>
            </a:r>
            <a:r>
              <a:rPr lang="en-US" sz="1200" dirty="0" err="1" smtClean="0">
                <a:solidFill>
                  <a:srgbClr val="008000"/>
                </a:solidFill>
                <a:latin typeface="Times New Roman" panose="02020603050405020304" pitchFamily="18" charset="0"/>
                <a:cs typeface="Times New Roman" panose="02020603050405020304" pitchFamily="18" charset="0"/>
              </a:rPr>
              <a:t>ssh</a:t>
            </a:r>
            <a:r>
              <a:rPr lang="en-US" sz="1200" dirty="0" smtClean="0">
                <a:solidFill>
                  <a:srgbClr val="008000"/>
                </a:solidFill>
                <a:latin typeface="Times New Roman" panose="02020603050405020304" pitchFamily="18" charset="0"/>
                <a:cs typeface="Times New Roman" panose="02020603050405020304" pitchFamily="18" charset="0"/>
              </a:rPr>
              <a:t>-agent -s`</a:t>
            </a:r>
          </a:p>
          <a:p>
            <a:pPr marL="1143000" lvl="2" indent="-228600">
              <a:buFont typeface="Wingdings" panose="05000000000000000000" pitchFamily="2" charset="2"/>
              <a:buChar char="ü"/>
            </a:pPr>
            <a:r>
              <a:rPr lang="en-US" sz="1200" dirty="0" err="1" smtClean="0">
                <a:solidFill>
                  <a:srgbClr val="008000"/>
                </a:solidFill>
                <a:latin typeface="Times New Roman" panose="02020603050405020304" pitchFamily="18" charset="0"/>
                <a:cs typeface="Times New Roman" panose="02020603050405020304" pitchFamily="18" charset="0"/>
              </a:rPr>
              <a:t>ssh</a:t>
            </a:r>
            <a:r>
              <a:rPr lang="en-US" sz="1200" dirty="0" smtClean="0">
                <a:solidFill>
                  <a:srgbClr val="008000"/>
                </a:solidFill>
                <a:latin typeface="Times New Roman" panose="02020603050405020304" pitchFamily="18" charset="0"/>
                <a:cs typeface="Times New Roman" panose="02020603050405020304" pitchFamily="18" charset="0"/>
              </a:rPr>
              <a:t>-add ~/.</a:t>
            </a:r>
            <a:r>
              <a:rPr lang="en-US" sz="1200" dirty="0" err="1" smtClean="0">
                <a:solidFill>
                  <a:srgbClr val="008000"/>
                </a:solidFill>
                <a:latin typeface="Times New Roman" panose="02020603050405020304" pitchFamily="18" charset="0"/>
                <a:cs typeface="Times New Roman" panose="02020603050405020304" pitchFamily="18" charset="0"/>
              </a:rPr>
              <a:t>ssh</a:t>
            </a:r>
            <a:r>
              <a:rPr lang="en-US" sz="1200" dirty="0" smtClean="0">
                <a:solidFill>
                  <a:srgbClr val="008000"/>
                </a:solidFill>
                <a:latin typeface="Times New Roman" panose="02020603050405020304" pitchFamily="18" charset="0"/>
                <a:cs typeface="Times New Roman" panose="02020603050405020304" pitchFamily="18" charset="0"/>
              </a:rPr>
              <a:t>/</a:t>
            </a:r>
            <a:r>
              <a:rPr lang="en-US" sz="1200" dirty="0" err="1" smtClean="0">
                <a:solidFill>
                  <a:srgbClr val="008000"/>
                </a:solidFill>
                <a:latin typeface="Times New Roman" panose="02020603050405020304" pitchFamily="18" charset="0"/>
                <a:cs typeface="Times New Roman" panose="02020603050405020304" pitchFamily="18" charset="0"/>
              </a:rPr>
              <a:t>id_rsa</a:t>
            </a:r>
            <a:endParaRPr lang="en-US" sz="1200" dirty="0" smtClean="0">
              <a:solidFill>
                <a:srgbClr val="008000"/>
              </a:solidFill>
              <a:latin typeface="Times New Roman" panose="02020603050405020304" pitchFamily="18" charset="0"/>
              <a:cs typeface="Times New Roman" panose="02020603050405020304" pitchFamily="18" charset="0"/>
            </a:endParaRPr>
          </a:p>
          <a:p>
            <a:pPr marL="685800" lvl="1" indent="-228600">
              <a:buFont typeface="+mj-lt"/>
              <a:buAutoNum type="arabicPeriod"/>
            </a:pPr>
            <a:endParaRPr lang="en-US" sz="1200" dirty="0" smtClean="0">
              <a:solidFill>
                <a:schemeClr val="tx1"/>
              </a:solidFill>
              <a:latin typeface="Times New Roman" panose="02020603050405020304" pitchFamily="18" charset="0"/>
              <a:cs typeface="Times New Roman" panose="02020603050405020304" pitchFamily="18" charset="0"/>
            </a:endParaRPr>
          </a:p>
          <a:p>
            <a:pPr marL="685800" lvl="1" indent="-228600">
              <a:buFont typeface="+mj-lt"/>
              <a:buAutoNum type="arabicPeriod"/>
            </a:pPr>
            <a:r>
              <a:rPr lang="en-US" sz="1200" dirty="0" smtClean="0">
                <a:solidFill>
                  <a:schemeClr val="tx1"/>
                </a:solidFill>
                <a:latin typeface="Times New Roman" panose="02020603050405020304" pitchFamily="18" charset="0"/>
                <a:cs typeface="Times New Roman" panose="02020603050405020304" pitchFamily="18" charset="0"/>
              </a:rPr>
              <a:t>Add your SSH key to your account</a:t>
            </a:r>
          </a:p>
          <a:p>
            <a:pPr marL="1143000" lvl="2" indent="-228600">
              <a:buFont typeface="Wingdings" panose="05000000000000000000" pitchFamily="2" charset="2"/>
              <a:buChar char="ü"/>
            </a:pPr>
            <a:r>
              <a:rPr lang="en-US" sz="1200" dirty="0" smtClean="0">
                <a:solidFill>
                  <a:srgbClr val="008000"/>
                </a:solidFill>
                <a:latin typeface="Times New Roman" panose="02020603050405020304" pitchFamily="18" charset="0"/>
                <a:cs typeface="Times New Roman" panose="02020603050405020304" pitchFamily="18" charset="0"/>
              </a:rPr>
              <a:t>Copy to clipboard: clip &lt; ~/.</a:t>
            </a:r>
            <a:r>
              <a:rPr lang="en-US" sz="1200" dirty="0" err="1" smtClean="0">
                <a:solidFill>
                  <a:srgbClr val="008000"/>
                </a:solidFill>
                <a:latin typeface="Times New Roman" panose="02020603050405020304" pitchFamily="18" charset="0"/>
                <a:cs typeface="Times New Roman" panose="02020603050405020304" pitchFamily="18" charset="0"/>
              </a:rPr>
              <a:t>ssh</a:t>
            </a:r>
            <a:r>
              <a:rPr lang="en-US" sz="1200" dirty="0" smtClean="0">
                <a:solidFill>
                  <a:srgbClr val="008000"/>
                </a:solidFill>
                <a:latin typeface="Times New Roman" panose="02020603050405020304" pitchFamily="18" charset="0"/>
                <a:cs typeface="Times New Roman" panose="02020603050405020304" pitchFamily="18" charset="0"/>
              </a:rPr>
              <a:t>/id_rsa.pub </a:t>
            </a:r>
          </a:p>
          <a:p>
            <a:pPr marL="1143000" lvl="2" indent="-228600">
              <a:buFont typeface="Wingdings" panose="05000000000000000000" pitchFamily="2" charset="2"/>
              <a:buChar char="ü"/>
            </a:pPr>
            <a:r>
              <a:rPr lang="en-US" sz="1200" dirty="0" smtClean="0">
                <a:solidFill>
                  <a:srgbClr val="008000"/>
                </a:solidFill>
                <a:latin typeface="Times New Roman" panose="02020603050405020304" pitchFamily="18" charset="0"/>
                <a:cs typeface="Times New Roman" panose="02020603050405020304" pitchFamily="18" charset="0"/>
              </a:rPr>
              <a:t>Paste to </a:t>
            </a:r>
            <a:r>
              <a:rPr lang="en-US" sz="1200" dirty="0" err="1" smtClean="0">
                <a:solidFill>
                  <a:srgbClr val="008000"/>
                </a:solidFill>
                <a:latin typeface="Times New Roman" panose="02020603050405020304" pitchFamily="18" charset="0"/>
                <a:cs typeface="Times New Roman" panose="02020603050405020304" pitchFamily="18" charset="0"/>
              </a:rPr>
              <a:t>githu</a:t>
            </a:r>
            <a:r>
              <a:rPr lang="en-US" sz="1200" dirty="0" err="1" smtClean="0">
                <a:solidFill>
                  <a:schemeClr val="tx1"/>
                </a:solidFill>
                <a:latin typeface="Times New Roman" panose="02020603050405020304" pitchFamily="18" charset="0"/>
                <a:cs typeface="Times New Roman" panose="02020603050405020304" pitchFamily="18" charset="0"/>
              </a:rPr>
              <a:t>b</a:t>
            </a:r>
            <a:endParaRPr lang="en-US" sz="1200" dirty="0" smtClean="0">
              <a:solidFill>
                <a:schemeClr val="tx1"/>
              </a:solidFill>
              <a:latin typeface="Times New Roman" panose="02020603050405020304" pitchFamily="18" charset="0"/>
              <a:cs typeface="Times New Roman" panose="02020603050405020304" pitchFamily="18" charset="0"/>
            </a:endParaRPr>
          </a:p>
          <a:p>
            <a:pPr marL="685800" lvl="1" indent="-228600">
              <a:buFont typeface="+mj-lt"/>
              <a:buAutoNum type="arabicPeriod"/>
            </a:pPr>
            <a:endParaRPr lang="en-US" sz="1200" dirty="0" smtClean="0">
              <a:solidFill>
                <a:schemeClr val="tx1"/>
              </a:solidFill>
              <a:latin typeface="Times New Roman" panose="02020603050405020304" pitchFamily="18" charset="0"/>
              <a:cs typeface="Times New Roman" panose="02020603050405020304" pitchFamily="18" charset="0"/>
            </a:endParaRPr>
          </a:p>
          <a:p>
            <a:pPr marL="685800" lvl="1" indent="-228600">
              <a:buFont typeface="+mj-lt"/>
              <a:buAutoNum type="arabicPeriod"/>
            </a:pPr>
            <a:r>
              <a:rPr lang="en-US" sz="1200" dirty="0" smtClean="0">
                <a:solidFill>
                  <a:schemeClr val="tx1"/>
                </a:solidFill>
                <a:latin typeface="Times New Roman" panose="02020603050405020304" pitchFamily="18" charset="0"/>
                <a:cs typeface="Times New Roman" panose="02020603050405020304" pitchFamily="18" charset="0"/>
              </a:rPr>
              <a:t>Test the connection</a:t>
            </a:r>
          </a:p>
          <a:p>
            <a:pPr marL="1143000" lvl="2" indent="-228600">
              <a:buFont typeface="Wingdings" panose="05000000000000000000" pitchFamily="2" charset="2"/>
              <a:buChar char="ü"/>
            </a:pPr>
            <a:r>
              <a:rPr lang="en-US" sz="1200" dirty="0" err="1" smtClean="0">
                <a:solidFill>
                  <a:srgbClr val="008000"/>
                </a:solidFill>
                <a:latin typeface="Times New Roman" panose="02020603050405020304" pitchFamily="18" charset="0"/>
                <a:cs typeface="Times New Roman" panose="02020603050405020304" pitchFamily="18" charset="0"/>
              </a:rPr>
              <a:t>ssh</a:t>
            </a:r>
            <a:r>
              <a:rPr lang="en-US" sz="1200" dirty="0" smtClean="0">
                <a:solidFill>
                  <a:srgbClr val="008000"/>
                </a:solidFill>
                <a:latin typeface="Times New Roman" panose="02020603050405020304" pitchFamily="18" charset="0"/>
                <a:cs typeface="Times New Roman" panose="02020603050405020304" pitchFamily="18" charset="0"/>
              </a:rPr>
              <a:t> -T git@github.com</a:t>
            </a:r>
          </a:p>
          <a:p>
            <a:endParaRPr lang="en-US" sz="1200" dirty="0" smtClean="0">
              <a:latin typeface="Times New Roman" panose="02020603050405020304" pitchFamily="18" charset="0"/>
              <a:cs typeface="Times New Roman" panose="02020603050405020304" pitchFamily="18" charset="0"/>
            </a:endParaRPr>
          </a:p>
          <a:p>
            <a:endParaRPr lang="en-US" sz="1200" dirty="0" smtClean="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138415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GitHub </a:t>
            </a:r>
            <a:r>
              <a:rPr lang="en-US" b="1" dirty="0">
                <a:solidFill>
                  <a:srgbClr val="0070C0"/>
                </a:solidFill>
                <a:effectLst>
                  <a:outerShdw blurRad="38100" dist="38100" dir="2700000" algn="tl">
                    <a:srgbClr val="000000">
                      <a:alpha val="43137"/>
                    </a:srgbClr>
                  </a:outerShdw>
                </a:effectLst>
                <a:latin typeface="Arial" charset="0"/>
                <a:cs typeface="Arial" charset="0"/>
              </a:rPr>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Creating Account</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198417" y="1141557"/>
            <a:ext cx="4177147" cy="1169551"/>
          </a:xfrm>
          <a:prstGeom prst="rect">
            <a:avLst/>
          </a:prstGeom>
        </p:spPr>
        <p:txBody>
          <a:bodyPr wrap="square">
            <a:spAutoFit/>
          </a:bodyPr>
          <a:lstStyle/>
          <a:p>
            <a:pPr marL="171450" indent="-171450" algn="just">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Browse to </a:t>
            </a:r>
            <a:r>
              <a:rPr lang="en-US" sz="1000" dirty="0">
                <a:solidFill>
                  <a:schemeClr val="tx1"/>
                </a:solidFill>
                <a:latin typeface="Times New Roman" panose="02020603050405020304" pitchFamily="18" charset="0"/>
                <a:cs typeface="Times New Roman" panose="02020603050405020304" pitchFamily="18" charset="0"/>
              </a:rPr>
              <a:t>GitHub site: </a:t>
            </a:r>
            <a:r>
              <a:rPr lang="en-US" sz="1000" dirty="0">
                <a:solidFill>
                  <a:schemeClr val="bg1">
                    <a:lumMod val="50000"/>
                  </a:schemeClr>
                </a:solidFill>
                <a:latin typeface="Times New Roman" panose="02020603050405020304" pitchFamily="18" charset="0"/>
                <a:cs typeface="Times New Roman" panose="02020603050405020304" pitchFamily="18" charset="0"/>
                <a:hlinkClick r:id="rId2"/>
              </a:rPr>
              <a:t>https://github.com</a:t>
            </a:r>
            <a:r>
              <a:rPr lang="en-US" sz="1000" dirty="0" smtClean="0">
                <a:solidFill>
                  <a:schemeClr val="bg1">
                    <a:lumMod val="50000"/>
                  </a:schemeClr>
                </a:solidFill>
                <a:latin typeface="Times New Roman" panose="02020603050405020304" pitchFamily="18" charset="0"/>
                <a:cs typeface="Times New Roman" panose="02020603050405020304" pitchFamily="18" charset="0"/>
                <a:hlinkClick r:id="rId2"/>
              </a:rPr>
              <a:t>/</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000" dirty="0">
                <a:solidFill>
                  <a:schemeClr val="tx1"/>
                </a:solidFill>
                <a:latin typeface="Times New Roman" panose="02020603050405020304" pitchFamily="18" charset="0"/>
                <a:cs typeface="Times New Roman" panose="02020603050405020304" pitchFamily="18" charset="0"/>
              </a:rPr>
              <a:t>Sign Up: </a:t>
            </a:r>
            <a:r>
              <a:rPr lang="en-US" sz="1000" dirty="0">
                <a:solidFill>
                  <a:schemeClr val="bg1">
                    <a:lumMod val="50000"/>
                  </a:schemeClr>
                </a:solidFill>
                <a:latin typeface="Times New Roman" panose="02020603050405020304" pitchFamily="18" charset="0"/>
                <a:cs typeface="Times New Roman" panose="02020603050405020304" pitchFamily="18" charset="0"/>
                <a:hlinkClick r:id="rId3"/>
              </a:rPr>
              <a:t>https://</a:t>
            </a:r>
            <a:r>
              <a:rPr lang="en-US" sz="1000" dirty="0" smtClean="0">
                <a:solidFill>
                  <a:schemeClr val="bg1">
                    <a:lumMod val="50000"/>
                  </a:schemeClr>
                </a:solidFill>
                <a:latin typeface="Times New Roman" panose="02020603050405020304" pitchFamily="18" charset="0"/>
                <a:cs typeface="Times New Roman" panose="02020603050405020304" pitchFamily="18" charset="0"/>
                <a:hlinkClick r:id="rId3"/>
              </a:rPr>
              <a:t>github.com/join</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000" dirty="0">
                <a:solidFill>
                  <a:schemeClr val="tx1"/>
                </a:solidFill>
                <a:latin typeface="Times New Roman" panose="02020603050405020304" pitchFamily="18" charset="0"/>
                <a:cs typeface="Times New Roman" panose="02020603050405020304" pitchFamily="18" charset="0"/>
              </a:rPr>
              <a:t>Learn </a:t>
            </a:r>
            <a:r>
              <a:rPr lang="en-US" sz="1000" dirty="0" smtClean="0">
                <a:solidFill>
                  <a:schemeClr val="tx1"/>
                </a:solidFill>
                <a:latin typeface="Times New Roman" panose="02020603050405020304" pitchFamily="18" charset="0"/>
                <a:cs typeface="Times New Roman" panose="02020603050405020304" pitchFamily="18" charset="0"/>
              </a:rPr>
              <a:t>more about </a:t>
            </a:r>
            <a:r>
              <a:rPr lang="en-US" sz="1000" dirty="0">
                <a:solidFill>
                  <a:schemeClr val="tx1"/>
                </a:solidFill>
                <a:latin typeface="Times New Roman" panose="02020603050405020304" pitchFamily="18" charset="0"/>
                <a:cs typeface="Times New Roman" panose="02020603050405020304" pitchFamily="18" charset="0"/>
              </a:rPr>
              <a:t>G</a:t>
            </a:r>
            <a:r>
              <a:rPr lang="en-US" sz="1000" dirty="0" smtClean="0">
                <a:solidFill>
                  <a:schemeClr val="tx1"/>
                </a:solidFill>
                <a:latin typeface="Times New Roman" panose="02020603050405020304" pitchFamily="18" charset="0"/>
                <a:cs typeface="Times New Roman" panose="02020603050405020304" pitchFamily="18" charset="0"/>
              </a:rPr>
              <a:t>itHub: </a:t>
            </a:r>
            <a:r>
              <a:rPr lang="en-US" sz="1000" dirty="0">
                <a:solidFill>
                  <a:schemeClr val="bg1">
                    <a:lumMod val="50000"/>
                  </a:schemeClr>
                </a:solidFill>
                <a:latin typeface="Times New Roman" panose="02020603050405020304" pitchFamily="18" charset="0"/>
                <a:cs typeface="Times New Roman" panose="02020603050405020304" pitchFamily="18" charset="0"/>
                <a:hlinkClick r:id="rId4"/>
              </a:rPr>
              <a:t>https://help.github.com</a:t>
            </a:r>
            <a:r>
              <a:rPr lang="en-US" sz="1000" dirty="0" smtClean="0">
                <a:solidFill>
                  <a:schemeClr val="bg1">
                    <a:lumMod val="50000"/>
                  </a:schemeClr>
                </a:solidFill>
                <a:latin typeface="Times New Roman" panose="02020603050405020304" pitchFamily="18" charset="0"/>
                <a:cs typeface="Times New Roman" panose="02020603050405020304" pitchFamily="18" charset="0"/>
                <a:hlinkClick r:id="rId4"/>
              </a:rPr>
              <a:t>/</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5"/>
          <a:stretch>
            <a:fillRect/>
          </a:stretch>
        </p:blipFill>
        <p:spPr>
          <a:xfrm>
            <a:off x="1569099" y="2563089"/>
            <a:ext cx="3545764" cy="3241965"/>
          </a:xfrm>
          <a:prstGeom prst="rect">
            <a:avLst/>
          </a:prstGeom>
        </p:spPr>
      </p:pic>
      <p:sp>
        <p:nvSpPr>
          <p:cNvPr id="11" name="Line Callout 1 10"/>
          <p:cNvSpPr/>
          <p:nvPr/>
        </p:nvSpPr>
        <p:spPr bwMode="auto">
          <a:xfrm>
            <a:off x="5870859" y="1079090"/>
            <a:ext cx="2095505" cy="708145"/>
          </a:xfrm>
          <a:prstGeom prst="borderCallout1">
            <a:avLst>
              <a:gd name="adj1" fmla="val 53802"/>
              <a:gd name="adj2" fmla="val -2862"/>
              <a:gd name="adj3" fmla="val 26666"/>
              <a:gd name="adj4" fmla="val -87453"/>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b="1" dirty="0" smtClean="0">
                <a:effectLst>
                  <a:outerShdw blurRad="38100" dist="38100" dir="2700000" algn="tl">
                    <a:srgbClr val="000000">
                      <a:alpha val="43137"/>
                    </a:srgbClr>
                  </a:outerShdw>
                </a:effectLst>
              </a:rPr>
              <a:t>GitHuB</a:t>
            </a:r>
            <a:r>
              <a:rPr lang="en-US" sz="900" dirty="0" smtClean="0"/>
              <a:t>: Powerful </a:t>
            </a:r>
            <a:r>
              <a:rPr lang="en-US" sz="900" dirty="0"/>
              <a:t>collaboration, code review, and code management for</a:t>
            </a:r>
          </a:p>
          <a:p>
            <a:r>
              <a:rPr lang="en-US" sz="900" dirty="0"/>
              <a:t>open source and private projects. </a:t>
            </a:r>
            <a:r>
              <a:rPr lang="en-US" sz="900" i="1" dirty="0">
                <a:solidFill>
                  <a:schemeClr val="bg1">
                    <a:lumMod val="50000"/>
                  </a:schemeClr>
                </a:solidFill>
              </a:rPr>
              <a:t>Public projects are always free. </a:t>
            </a:r>
          </a:p>
        </p:txBody>
      </p:sp>
      <p:pic>
        <p:nvPicPr>
          <p:cNvPr id="5" name="Picture 4"/>
          <p:cNvPicPr>
            <a:picLocks noChangeAspect="1"/>
          </p:cNvPicPr>
          <p:nvPr/>
        </p:nvPicPr>
        <p:blipFill>
          <a:blip r:embed="rId6"/>
          <a:stretch>
            <a:fillRect/>
          </a:stretch>
        </p:blipFill>
        <p:spPr>
          <a:xfrm>
            <a:off x="5063182" y="3243957"/>
            <a:ext cx="3928417" cy="3570485"/>
          </a:xfrm>
          <a:prstGeom prst="rect">
            <a:avLst/>
          </a:prstGeom>
        </p:spPr>
      </p:pic>
    </p:spTree>
    <p:extLst>
      <p:ext uri="{BB962C8B-B14F-4D97-AF65-F5344CB8AC3E}">
        <p14:creationId xmlns:p14="http://schemas.microsoft.com/office/powerpoint/2010/main" val="284326735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198417" y="2743201"/>
            <a:ext cx="5556605" cy="3386570"/>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GitHub </a:t>
            </a:r>
            <a:r>
              <a:rPr lang="en-US" b="1" dirty="0">
                <a:solidFill>
                  <a:srgbClr val="0070C0"/>
                </a:solidFill>
                <a:effectLst>
                  <a:outerShdw blurRad="38100" dist="38100" dir="2700000" algn="tl">
                    <a:srgbClr val="000000">
                      <a:alpha val="43137"/>
                    </a:srgbClr>
                  </a:outerShdw>
                </a:effectLst>
                <a:latin typeface="Arial" charset="0"/>
                <a:cs typeface="Arial" charset="0"/>
              </a:rPr>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Verifying Account</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198417" y="1141557"/>
            <a:ext cx="4925292" cy="1323439"/>
          </a:xfrm>
          <a:prstGeom prst="rect">
            <a:avLst/>
          </a:prstGeom>
        </p:spPr>
        <p:txBody>
          <a:bodyPr wrap="square">
            <a:spAutoFit/>
          </a:bodyPr>
          <a:lstStyle/>
          <a:p>
            <a:pPr marL="171450" indent="-171450">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Before </a:t>
            </a:r>
            <a:r>
              <a:rPr lang="en-US" sz="1000" dirty="0">
                <a:solidFill>
                  <a:schemeClr val="tx1"/>
                </a:solidFill>
                <a:latin typeface="Times New Roman" panose="02020603050405020304" pitchFamily="18" charset="0"/>
                <a:cs typeface="Times New Roman" panose="02020603050405020304" pitchFamily="18" charset="0"/>
              </a:rPr>
              <a:t>you can contribute on GitHub, GitHuB needs you to verify your email address.</a:t>
            </a:r>
            <a:br>
              <a:rPr lang="en-US" sz="1000" dirty="0">
                <a:solidFill>
                  <a:schemeClr val="tx1"/>
                </a:solidFill>
                <a:latin typeface="Times New Roman" panose="02020603050405020304" pitchFamily="18" charset="0"/>
                <a:cs typeface="Times New Roman" panose="02020603050405020304" pitchFamily="18" charset="0"/>
              </a:rPr>
            </a:br>
            <a:endParaRPr lang="en-US" sz="1000" dirty="0" smtClean="0">
              <a:solidFill>
                <a:schemeClr val="tx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An </a:t>
            </a:r>
            <a:r>
              <a:rPr lang="en-US" sz="1000" dirty="0">
                <a:solidFill>
                  <a:schemeClr val="tx1"/>
                </a:solidFill>
                <a:latin typeface="Times New Roman" panose="02020603050405020304" pitchFamily="18" charset="0"/>
                <a:cs typeface="Times New Roman" panose="02020603050405020304" pitchFamily="18" charset="0"/>
              </a:rPr>
              <a:t>email containing verification instructions will be sent to your email</a:t>
            </a:r>
            <a:r>
              <a:rPr lang="en-US" sz="1000" dirty="0" smtClean="0">
                <a:solidFill>
                  <a:schemeClr val="tx1"/>
                </a:solidFill>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endParaRPr lang="en-US" sz="1000" dirty="0">
              <a:solidFill>
                <a:schemeClr val="tx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000" dirty="0">
                <a:solidFill>
                  <a:schemeClr val="tx1"/>
                </a:solidFill>
                <a:latin typeface="Times New Roman" panose="02020603050405020304" pitchFamily="18" charset="0"/>
                <a:cs typeface="Times New Roman" panose="02020603050405020304" pitchFamily="18" charset="0"/>
              </a:rPr>
              <a:t>Verify your email address and continue to create your first repository</a:t>
            </a:r>
          </a:p>
          <a:p>
            <a:pPr marL="171450" indent="-171450">
              <a:buFont typeface="Arial" panose="020B0604020202020204" pitchFamily="34" charset="0"/>
              <a:buChar char="•"/>
            </a:pPr>
            <a:endParaRPr lang="en-US" sz="1000" dirty="0">
              <a:solidFill>
                <a:schemeClr val="tx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endParaRPr lang="en-US" sz="1000" dirty="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2465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Motivation – Version Control</a:t>
            </a:r>
          </a:p>
        </p:txBody>
      </p:sp>
      <p:sp>
        <p:nvSpPr>
          <p:cNvPr id="4" name="Flowchart: Multidocument 3"/>
          <p:cNvSpPr/>
          <p:nvPr/>
        </p:nvSpPr>
        <p:spPr bwMode="auto">
          <a:xfrm>
            <a:off x="1794164" y="3699162"/>
            <a:ext cx="1039092" cy="895062"/>
          </a:xfrm>
          <a:prstGeom prst="flowChartMultidocument">
            <a:avLst/>
          </a:prstGeom>
          <a:solidFill>
            <a:schemeClr val="accent5">
              <a:lumMod val="20000"/>
              <a:lumOff val="80000"/>
            </a:schemeClr>
          </a:solid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i="0" u="none" strike="noStrike" normalizeH="0" baseline="0" smtClean="0">
              <a:ln w="0"/>
              <a:solidFill>
                <a:schemeClr val="tx1"/>
              </a:solidFill>
              <a:effectLst>
                <a:outerShdw blurRad="38100" dist="19050" dir="2700000" algn="tl" rotWithShape="0">
                  <a:schemeClr val="dk1">
                    <a:alpha val="40000"/>
                  </a:schemeClr>
                </a:outerShdw>
              </a:effectLst>
              <a:latin typeface="Arial" pitchFamily="34" charset="0"/>
            </a:endParaRPr>
          </a:p>
        </p:txBody>
      </p:sp>
      <p:sp>
        <p:nvSpPr>
          <p:cNvPr id="6" name="Flowchart: Multidocument 5"/>
          <p:cNvSpPr/>
          <p:nvPr/>
        </p:nvSpPr>
        <p:spPr bwMode="auto">
          <a:xfrm>
            <a:off x="1551709" y="3933245"/>
            <a:ext cx="1077193" cy="901989"/>
          </a:xfrm>
          <a:prstGeom prst="flowChartMultidocument">
            <a:avLst/>
          </a:prstGeom>
          <a:solidFill>
            <a:schemeClr val="accent5">
              <a:lumMod val="20000"/>
              <a:lumOff val="80000"/>
            </a:schemeClr>
          </a:solid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normalizeH="0" baseline="0" dirty="0" smtClean="0">
                <a:ln w="0"/>
                <a:solidFill>
                  <a:srgbClr val="008000"/>
                </a:solidFill>
                <a:latin typeface="Arial" pitchFamily="34" charset="0"/>
              </a:rPr>
              <a:t>File1.txt</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normalizeH="0" baseline="0" dirty="0" smtClean="0">
                <a:ln w="0"/>
                <a:solidFill>
                  <a:schemeClr val="tx1"/>
                </a:solidFill>
                <a:latin typeface="Arial" pitchFamily="34" charset="0"/>
              </a:rPr>
              <a:t>(Ver 6)</a:t>
            </a:r>
          </a:p>
        </p:txBody>
      </p:sp>
      <p:sp>
        <p:nvSpPr>
          <p:cNvPr id="7" name="Flowchart: Multidocument 6"/>
          <p:cNvSpPr/>
          <p:nvPr/>
        </p:nvSpPr>
        <p:spPr bwMode="auto">
          <a:xfrm>
            <a:off x="3160571" y="3699162"/>
            <a:ext cx="1186293" cy="895062"/>
          </a:xfrm>
          <a:prstGeom prst="flowChartMultidocument">
            <a:avLst/>
          </a:prstGeom>
          <a:solidFill>
            <a:schemeClr val="accent5">
              <a:lumMod val="40000"/>
              <a:lumOff val="60000"/>
            </a:schemeClr>
          </a:solid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z="1400" b="1" dirty="0" smtClean="0">
                <a:ln w="0"/>
                <a:solidFill>
                  <a:srgbClr val="008000"/>
                </a:solidFill>
                <a:latin typeface="Arial" pitchFamily="34" charset="0"/>
              </a:rPr>
              <a:t>File2.cpp</a:t>
            </a:r>
            <a:endParaRPr lang="en-US" sz="1400" b="1" dirty="0">
              <a:ln w="0"/>
              <a:solidFill>
                <a:srgbClr val="008000"/>
              </a:solidFill>
              <a:latin typeface="Arial" pitchFamily="34" charset="0"/>
            </a:endParaRPr>
          </a:p>
          <a:p>
            <a:pPr algn="ctr"/>
            <a:r>
              <a:rPr lang="en-US" sz="1400" b="1" dirty="0">
                <a:ln w="0"/>
                <a:solidFill>
                  <a:schemeClr val="tx1"/>
                </a:solidFill>
                <a:latin typeface="Arial" pitchFamily="34" charset="0"/>
              </a:rPr>
              <a:t>(Ver </a:t>
            </a:r>
            <a:r>
              <a:rPr lang="en-US" sz="1400" b="1" dirty="0" smtClean="0">
                <a:ln w="0"/>
                <a:solidFill>
                  <a:schemeClr val="tx1"/>
                </a:solidFill>
                <a:latin typeface="Arial" pitchFamily="34" charset="0"/>
              </a:rPr>
              <a:t>3)</a:t>
            </a:r>
            <a:endParaRPr lang="en-US" sz="1400" b="1" dirty="0">
              <a:ln w="0"/>
              <a:solidFill>
                <a:schemeClr val="tx1"/>
              </a:solidFill>
              <a:latin typeface="Arial" pitchFamily="34" charset="0"/>
            </a:endParaRPr>
          </a:p>
        </p:txBody>
      </p:sp>
      <p:sp>
        <p:nvSpPr>
          <p:cNvPr id="9" name="Flowchart: Multidocument 8"/>
          <p:cNvSpPr/>
          <p:nvPr/>
        </p:nvSpPr>
        <p:spPr bwMode="auto">
          <a:xfrm>
            <a:off x="4674179" y="3699162"/>
            <a:ext cx="1207076" cy="895062"/>
          </a:xfrm>
          <a:prstGeom prst="flowChartMultidocument">
            <a:avLst/>
          </a:prstGeom>
          <a:solidFill>
            <a:schemeClr val="accent6">
              <a:lumMod val="40000"/>
              <a:lumOff val="60000"/>
            </a:schemeClr>
          </a:solid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z="1400" b="1" dirty="0" smtClean="0">
                <a:ln w="0"/>
                <a:solidFill>
                  <a:srgbClr val="008000"/>
                </a:solidFill>
                <a:latin typeface="Arial" pitchFamily="34" charset="0"/>
              </a:rPr>
              <a:t>File3.java</a:t>
            </a:r>
            <a:endParaRPr lang="en-US" sz="1400" b="1" dirty="0">
              <a:ln w="0"/>
              <a:solidFill>
                <a:srgbClr val="008000"/>
              </a:solidFill>
              <a:latin typeface="Arial" pitchFamily="34" charset="0"/>
            </a:endParaRPr>
          </a:p>
          <a:p>
            <a:pPr algn="ctr"/>
            <a:r>
              <a:rPr lang="en-US" sz="1400" b="1" dirty="0">
                <a:ln w="0"/>
                <a:solidFill>
                  <a:schemeClr val="tx1"/>
                </a:solidFill>
                <a:latin typeface="Arial" pitchFamily="34" charset="0"/>
              </a:rPr>
              <a:t>(Ver </a:t>
            </a:r>
            <a:r>
              <a:rPr lang="en-US" sz="1400" b="1" dirty="0" smtClean="0">
                <a:ln w="0"/>
                <a:solidFill>
                  <a:schemeClr val="tx1"/>
                </a:solidFill>
                <a:latin typeface="Arial" pitchFamily="34" charset="0"/>
              </a:rPr>
              <a:t>2)</a:t>
            </a:r>
            <a:endParaRPr lang="en-US" sz="1400" b="1" dirty="0">
              <a:ln w="0"/>
              <a:solidFill>
                <a:schemeClr val="tx1"/>
              </a:solidFill>
              <a:latin typeface="Arial"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p:txBody>
      </p:sp>
      <p:sp>
        <p:nvSpPr>
          <p:cNvPr id="5" name="Flowchart: Document 4"/>
          <p:cNvSpPr/>
          <p:nvPr/>
        </p:nvSpPr>
        <p:spPr bwMode="auto">
          <a:xfrm>
            <a:off x="6380018" y="3699162"/>
            <a:ext cx="1046018" cy="782782"/>
          </a:xfrm>
          <a:prstGeom prst="flowChartDocument">
            <a:avLst/>
          </a:prstGeom>
          <a:solidFill>
            <a:schemeClr val="accent6">
              <a:lumMod val="20000"/>
              <a:lumOff val="80000"/>
            </a:schemeClr>
          </a:solid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z="1400" b="1" dirty="0" smtClean="0">
                <a:ln w="0"/>
                <a:solidFill>
                  <a:srgbClr val="FF0000"/>
                </a:solidFill>
                <a:latin typeface="Arial" pitchFamily="34" charset="0"/>
              </a:rPr>
              <a:t>File4.exe</a:t>
            </a:r>
            <a:endParaRPr lang="en-US" sz="1400" b="1" dirty="0">
              <a:ln w="0"/>
              <a:solidFill>
                <a:srgbClr val="FF0000"/>
              </a:solidFill>
              <a:latin typeface="Arial" pitchFamily="34" charset="0"/>
            </a:endParaRPr>
          </a:p>
          <a:p>
            <a:pPr algn="ctr"/>
            <a:r>
              <a:rPr lang="en-US" sz="1400" b="1" dirty="0">
                <a:ln w="0"/>
                <a:solidFill>
                  <a:schemeClr val="tx1"/>
                </a:solidFill>
                <a:latin typeface="Arial" pitchFamily="34" charset="0"/>
              </a:rPr>
              <a:t>(Ver </a:t>
            </a:r>
            <a:r>
              <a:rPr lang="en-US" sz="1400" b="1" dirty="0" smtClean="0">
                <a:ln w="0"/>
                <a:solidFill>
                  <a:schemeClr val="tx1"/>
                </a:solidFill>
                <a:latin typeface="Arial" pitchFamily="34" charset="0"/>
              </a:rPr>
              <a:t>1)</a:t>
            </a:r>
            <a:endParaRPr lang="en-US" sz="1400" b="1" dirty="0">
              <a:ln w="0"/>
              <a:solidFill>
                <a:schemeClr val="tx1"/>
              </a:solidFill>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hlink"/>
              </a:solidFill>
              <a:effectLst/>
              <a:latin typeface="Arial" pitchFamily="34" charset="0"/>
            </a:endParaRPr>
          </a:p>
        </p:txBody>
      </p:sp>
      <p:pic>
        <p:nvPicPr>
          <p:cNvPr id="13" name="Picture 12"/>
          <p:cNvPicPr>
            <a:picLocks noChangeAspect="1"/>
          </p:cNvPicPr>
          <p:nvPr/>
        </p:nvPicPr>
        <p:blipFill>
          <a:blip r:embed="rId2"/>
          <a:stretch>
            <a:fillRect/>
          </a:stretch>
        </p:blipFill>
        <p:spPr>
          <a:xfrm>
            <a:off x="1551709" y="1306078"/>
            <a:ext cx="2362200" cy="1762125"/>
          </a:xfrm>
          <a:prstGeom prst="rect">
            <a:avLst/>
          </a:prstGeom>
        </p:spPr>
      </p:pic>
      <p:sp>
        <p:nvSpPr>
          <p:cNvPr id="17" name="Cloud Callout 16"/>
          <p:cNvSpPr/>
          <p:nvPr/>
        </p:nvSpPr>
        <p:spPr bwMode="auto">
          <a:xfrm>
            <a:off x="6019800" y="1913946"/>
            <a:ext cx="2306782" cy="1073727"/>
          </a:xfrm>
          <a:prstGeom prst="cloudCallout">
            <a:avLst>
              <a:gd name="adj1" fmla="val -10713"/>
              <a:gd name="adj2" fmla="val 96694"/>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rPr>
              <a:t>Auto generated file,</a:t>
            </a:r>
            <a:r>
              <a:rPr kumimoji="0" lang="en-US" sz="1100" i="0" u="none" strike="noStrike" normalizeH="0" dirty="0" smtClean="0">
                <a:ln w="0"/>
                <a:solidFill>
                  <a:schemeClr val="tx1"/>
                </a:solidFill>
                <a:effectLst>
                  <a:outerShdw blurRad="38100" dist="19050" dir="2700000" algn="tl" rotWithShape="0">
                    <a:schemeClr val="dk1">
                      <a:alpha val="40000"/>
                    </a:schemeClr>
                  </a:outerShdw>
                </a:effectLst>
                <a:latin typeface="Arial" pitchFamily="34" charset="0"/>
              </a:rPr>
              <a:t> should be </a:t>
            </a:r>
            <a:r>
              <a:rPr kumimoji="0" lang="en-US" sz="1100" i="0" u="none" strike="noStrike" normalizeH="0" dirty="0" smtClean="0">
                <a:ln w="0"/>
                <a:solidFill>
                  <a:srgbClr val="C00000"/>
                </a:solidFill>
                <a:effectLst>
                  <a:outerShdw blurRad="38100" dist="25400" dir="5400000" algn="ctr" rotWithShape="0">
                    <a:srgbClr val="6E747A">
                      <a:alpha val="43000"/>
                    </a:srgbClr>
                  </a:outerShdw>
                </a:effectLst>
                <a:latin typeface="Arial" pitchFamily="34" charset="0"/>
              </a:rPr>
              <a:t>ignored</a:t>
            </a:r>
            <a:r>
              <a:rPr kumimoji="0" lang="en-US" sz="1100" i="0" u="none" strike="noStrike" normalizeH="0" dirty="0" smtClean="0">
                <a:ln w="0"/>
                <a:solidFill>
                  <a:schemeClr val="accent1"/>
                </a:solidFill>
                <a:effectLst>
                  <a:outerShdw blurRad="38100" dist="25400" dir="5400000" algn="ctr" rotWithShape="0">
                    <a:srgbClr val="6E747A">
                      <a:alpha val="43000"/>
                    </a:srgbClr>
                  </a:outerShdw>
                </a:effectLst>
                <a:latin typeface="Arial" pitchFamily="34" charset="0"/>
              </a:rPr>
              <a:t> </a:t>
            </a:r>
            <a:r>
              <a:rPr kumimoji="0" lang="en-US" sz="1100" i="0" u="none" strike="noStrike" normalizeH="0" dirty="0" smtClean="0">
                <a:ln w="0"/>
                <a:solidFill>
                  <a:schemeClr val="tx1"/>
                </a:solidFill>
                <a:effectLst>
                  <a:outerShdw blurRad="38100" dist="19050" dir="2700000" algn="tl" rotWithShape="0">
                    <a:schemeClr val="dk1">
                      <a:alpha val="40000"/>
                    </a:schemeClr>
                  </a:outerShdw>
                </a:effectLst>
                <a:latin typeface="Arial" pitchFamily="34" charset="0"/>
              </a:rPr>
              <a:t>(excluded) during version control.</a:t>
            </a:r>
            <a:endPar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p:txBody>
      </p:sp>
      <p:sp>
        <p:nvSpPr>
          <p:cNvPr id="10" name="Cloud Callout 9"/>
          <p:cNvSpPr/>
          <p:nvPr/>
        </p:nvSpPr>
        <p:spPr bwMode="auto">
          <a:xfrm>
            <a:off x="3352800" y="5024291"/>
            <a:ext cx="2707699" cy="1438854"/>
          </a:xfrm>
          <a:prstGeom prst="cloudCallout">
            <a:avLst>
              <a:gd name="adj1" fmla="val -49441"/>
              <a:gd name="adj2" fmla="val -66272"/>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rPr>
              <a:t>New file version </a:t>
            </a:r>
            <a:r>
              <a:rPr kumimoji="0" lang="en-US" sz="1100" i="0" u="none" strike="noStrike" normalizeH="0" dirty="0" smtClean="0">
                <a:ln w="0"/>
                <a:solidFill>
                  <a:schemeClr val="tx1"/>
                </a:solidFill>
                <a:effectLst>
                  <a:outerShdw blurRad="38100" dist="19050" dir="2700000" algn="tl" rotWithShape="0">
                    <a:schemeClr val="dk1">
                      <a:alpha val="40000"/>
                    </a:schemeClr>
                  </a:outerShdw>
                </a:effectLst>
                <a:latin typeface="Arial" pitchFamily="34" charset="0"/>
              </a:rPr>
              <a:t>contains:</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baseline="0" dirty="0" smtClean="0">
                <a:ln w="0"/>
                <a:solidFill>
                  <a:schemeClr val="tx1"/>
                </a:solidFill>
                <a:effectLst>
                  <a:outerShdw blurRad="38100" dist="19050" dir="2700000" algn="tl" rotWithShape="0">
                    <a:schemeClr val="dk1">
                      <a:alpha val="40000"/>
                    </a:schemeClr>
                  </a:outerShdw>
                </a:effectLst>
                <a:latin typeface="Arial" pitchFamily="34" charset="0"/>
              </a:rPr>
              <a:t>Content </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i="0" u="none" strike="noStrike" normalizeH="0" dirty="0" smtClean="0">
                <a:ln w="0"/>
                <a:solidFill>
                  <a:schemeClr val="tx1"/>
                </a:solidFill>
                <a:effectLst>
                  <a:outerShdw blurRad="38100" dist="19050" dir="2700000" algn="tl" rotWithShape="0">
                    <a:schemeClr val="dk1">
                      <a:alpha val="40000"/>
                    </a:schemeClr>
                  </a:outerShdw>
                </a:effectLst>
                <a:latin typeface="Arial" pitchFamily="34" charset="0"/>
              </a:rPr>
              <a:t>Change Date </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baseline="0" dirty="0" smtClean="0">
                <a:ln w="0"/>
                <a:solidFill>
                  <a:schemeClr val="tx1"/>
                </a:solidFill>
                <a:effectLst>
                  <a:outerShdw blurRad="38100" dist="19050" dir="2700000" algn="tl" rotWithShape="0">
                    <a:schemeClr val="dk1">
                      <a:alpha val="40000"/>
                    </a:schemeClr>
                  </a:outerShdw>
                </a:effectLst>
                <a:latin typeface="Arial" pitchFamily="34" charset="0"/>
              </a:rPr>
              <a:t>Author</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dirty="0" smtClean="0">
                <a:ln w="0"/>
                <a:solidFill>
                  <a:schemeClr val="tx1"/>
                </a:solidFill>
                <a:effectLst>
                  <a:outerShdw blurRad="38100" dist="19050" dir="2700000" algn="tl" rotWithShape="0">
                    <a:schemeClr val="dk1">
                      <a:alpha val="40000"/>
                    </a:schemeClr>
                  </a:outerShdw>
                </a:effectLst>
                <a:latin typeface="Arial" pitchFamily="34" charset="0"/>
              </a:rPr>
              <a:t>…..</a:t>
            </a:r>
            <a:endParaRPr lang="en-US" sz="110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sz="110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p:txBody>
      </p:sp>
    </p:spTree>
    <p:extLst>
      <p:ext uri="{BB962C8B-B14F-4D97-AF65-F5344CB8AC3E}">
        <p14:creationId xmlns:p14="http://schemas.microsoft.com/office/powerpoint/2010/main" val="17464123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GitHub: Creating first repository</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pic>
        <p:nvPicPr>
          <p:cNvPr id="2" name="Picture 1"/>
          <p:cNvPicPr>
            <a:picLocks noChangeAspect="1"/>
          </p:cNvPicPr>
          <p:nvPr/>
        </p:nvPicPr>
        <p:blipFill>
          <a:blip r:embed="rId2"/>
          <a:stretch>
            <a:fillRect/>
          </a:stretch>
        </p:blipFill>
        <p:spPr>
          <a:xfrm>
            <a:off x="182563" y="1099328"/>
            <a:ext cx="4797569" cy="3615113"/>
          </a:xfrm>
          <a:prstGeom prst="rect">
            <a:avLst/>
          </a:prstGeom>
        </p:spPr>
      </p:pic>
      <p:pic>
        <p:nvPicPr>
          <p:cNvPr id="4" name="Picture 3"/>
          <p:cNvPicPr>
            <a:picLocks noChangeAspect="1"/>
          </p:cNvPicPr>
          <p:nvPr/>
        </p:nvPicPr>
        <p:blipFill>
          <a:blip r:embed="rId3"/>
          <a:stretch>
            <a:fillRect/>
          </a:stretch>
        </p:blipFill>
        <p:spPr>
          <a:xfrm>
            <a:off x="4343401" y="3347696"/>
            <a:ext cx="4611398" cy="3344482"/>
          </a:xfrm>
          <a:prstGeom prst="rect">
            <a:avLst/>
          </a:prstGeom>
        </p:spPr>
      </p:pic>
      <p:sp>
        <p:nvSpPr>
          <p:cNvPr id="12" name="Line Callout 1 11"/>
          <p:cNvSpPr/>
          <p:nvPr/>
        </p:nvSpPr>
        <p:spPr bwMode="auto">
          <a:xfrm>
            <a:off x="1887677" y="5193890"/>
            <a:ext cx="2095505" cy="569601"/>
          </a:xfrm>
          <a:prstGeom prst="borderCallout1">
            <a:avLst>
              <a:gd name="adj1" fmla="val 53802"/>
              <a:gd name="adj2" fmla="val -2862"/>
              <a:gd name="adj3" fmla="val -245784"/>
              <a:gd name="adj4" fmla="val -70594"/>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smtClean="0"/>
              <a:t>Select this option to initialize repository with default master branch (even if you don’t need readme file)</a:t>
            </a:r>
            <a:endParaRPr lang="en-US" sz="900" i="1" dirty="0">
              <a:solidFill>
                <a:schemeClr val="bg1">
                  <a:lumMod val="50000"/>
                </a:schemeClr>
              </a:solidFill>
            </a:endParaRPr>
          </a:p>
        </p:txBody>
      </p:sp>
    </p:spTree>
    <p:extLst>
      <p:ext uri="{BB962C8B-B14F-4D97-AF65-F5344CB8AC3E}">
        <p14:creationId xmlns:p14="http://schemas.microsoft.com/office/powerpoint/2010/main" val="337747463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Agenda</a:t>
            </a:r>
          </a:p>
        </p:txBody>
      </p:sp>
      <p:sp>
        <p:nvSpPr>
          <p:cNvPr id="3" name="Rectangle 2"/>
          <p:cNvSpPr/>
          <p:nvPr/>
        </p:nvSpPr>
        <p:spPr>
          <a:xfrm>
            <a:off x="854361" y="1440175"/>
            <a:ext cx="1883849" cy="2585323"/>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Motivation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Git Overview</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Git Internals</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GitHub</a:t>
            </a:r>
          </a:p>
          <a:p>
            <a:pPr marL="285750" indent="-285750">
              <a:buFont typeface="Wingdings" panose="05000000000000000000" pitchFamily="2" charset="2"/>
              <a:buChar char="ü"/>
            </a:pPr>
            <a:endParaRPr lang="en-US" sz="1800" b="1" dirty="0" smtClean="0">
              <a:solidFill>
                <a:srgbClr val="C00000"/>
              </a:solidFill>
            </a:endParaRPr>
          </a:p>
          <a:p>
            <a:pPr marL="285750" indent="-285750">
              <a:buFont typeface="Wingdings" panose="05000000000000000000" pitchFamily="2" charset="2"/>
              <a:buChar char="ü"/>
            </a:pPr>
            <a:r>
              <a:rPr lang="en-US" sz="1800" b="1" dirty="0">
                <a:solidFill>
                  <a:srgbClr val="C00000"/>
                </a:solidFill>
              </a:rPr>
              <a:t>Practices</a:t>
            </a:r>
          </a:p>
        </p:txBody>
      </p:sp>
    </p:spTree>
    <p:extLst>
      <p:ext uri="{BB962C8B-B14F-4D97-AF65-F5344CB8AC3E}">
        <p14:creationId xmlns:p14="http://schemas.microsoft.com/office/powerpoint/2010/main" val="39543260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 Introduction</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073726" y="961361"/>
            <a:ext cx="4177147" cy="5786199"/>
          </a:xfrm>
          <a:prstGeom prst="rect">
            <a:avLst/>
          </a:prstGeom>
        </p:spPr>
        <p:txBody>
          <a:bodyPr wrap="square">
            <a:spAutoFit/>
          </a:bodyPr>
          <a:lstStyle/>
          <a:p>
            <a:pPr algn="just"/>
            <a:r>
              <a:rPr lang="en-US" sz="1000" dirty="0" err="1">
                <a:solidFill>
                  <a:schemeClr val="tx1"/>
                </a:solidFill>
                <a:latin typeface="Times New Roman" panose="02020603050405020304" pitchFamily="18" charset="0"/>
                <a:cs typeface="Times New Roman" panose="02020603050405020304" pitchFamily="18" charset="0"/>
              </a:rPr>
              <a:t>mkdir</a:t>
            </a:r>
            <a:r>
              <a:rPr lang="en-US" sz="1000" dirty="0">
                <a:solidFill>
                  <a:schemeClr val="tx1"/>
                </a:solidFill>
                <a:latin typeface="Times New Roman" panose="02020603050405020304" pitchFamily="18" charset="0"/>
                <a:cs typeface="Times New Roman" panose="02020603050405020304" pitchFamily="18" charset="0"/>
              </a:rPr>
              <a:t> </a:t>
            </a:r>
            <a:r>
              <a:rPr lang="en-US" sz="1000" dirty="0" smtClean="0">
                <a:solidFill>
                  <a:schemeClr val="tx1"/>
                </a:solidFill>
                <a:latin typeface="Times New Roman" panose="02020603050405020304" pitchFamily="18" charset="0"/>
                <a:cs typeface="Times New Roman" panose="02020603050405020304" pitchFamily="18" charset="0"/>
              </a:rPr>
              <a:t>practice1</a:t>
            </a:r>
          </a:p>
          <a:p>
            <a:pPr algn="just"/>
            <a:r>
              <a:rPr lang="en-US" sz="1000" dirty="0" smtClean="0">
                <a:solidFill>
                  <a:schemeClr val="tx1"/>
                </a:solidFill>
                <a:latin typeface="Times New Roman" panose="02020603050405020304" pitchFamily="18" charset="0"/>
                <a:cs typeface="Times New Roman" panose="02020603050405020304" pitchFamily="18" charset="0"/>
              </a:rPr>
              <a:t>cd </a:t>
            </a:r>
            <a:r>
              <a:rPr lang="en-US" sz="1000" dirty="0">
                <a:solidFill>
                  <a:schemeClr val="tx1"/>
                </a:solidFill>
                <a:latin typeface="Times New Roman" panose="02020603050405020304" pitchFamily="18" charset="0"/>
                <a:cs typeface="Times New Roman" panose="02020603050405020304" pitchFamily="18" charset="0"/>
              </a:rPr>
              <a:t>practice1</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b="1" dirty="0" smtClean="0">
                <a:solidFill>
                  <a:srgbClr val="0070C0"/>
                </a:solidFill>
                <a:latin typeface="Times New Roman" panose="02020603050405020304" pitchFamily="18" charset="0"/>
                <a:cs typeface="Times New Roman" panose="02020603050405020304" pitchFamily="18" charset="0"/>
              </a:rPr>
              <a:t>echo</a:t>
            </a:r>
            <a:r>
              <a:rPr lang="en-US" sz="1000" dirty="0" smtClean="0">
                <a:solidFill>
                  <a:srgbClr val="0070C0"/>
                </a:solidFill>
                <a:latin typeface="Times New Roman" panose="02020603050405020304" pitchFamily="18" charset="0"/>
                <a:cs typeface="Times New Roman" panose="02020603050405020304" pitchFamily="18" charset="0"/>
              </a:rPr>
              <a:t> </a:t>
            </a:r>
            <a:r>
              <a:rPr lang="en-US" sz="1000" b="1" dirty="0" smtClean="0">
                <a:solidFill>
                  <a:srgbClr val="008000"/>
                </a:solidFill>
                <a:latin typeface="Times New Roman" panose="02020603050405020304" pitchFamily="18" charset="0"/>
                <a:cs typeface="Times New Roman" panose="02020603050405020304" pitchFamily="18" charset="0"/>
              </a:rPr>
              <a:t>“This </a:t>
            </a:r>
            <a:r>
              <a:rPr lang="en-US" sz="1000" b="1" dirty="0">
                <a:solidFill>
                  <a:srgbClr val="008000"/>
                </a:solidFill>
                <a:latin typeface="Times New Roman" panose="02020603050405020304" pitchFamily="18" charset="0"/>
                <a:cs typeface="Times New Roman" panose="02020603050405020304" pitchFamily="18" charset="0"/>
              </a:rPr>
              <a:t>is my first file</a:t>
            </a:r>
            <a:r>
              <a:rPr lang="en-US" sz="1000" b="1" dirty="0" smtClean="0">
                <a:solidFill>
                  <a:srgbClr val="008000"/>
                </a:solidFill>
                <a:latin typeface="Times New Roman" panose="02020603050405020304" pitchFamily="18" charset="0"/>
                <a:cs typeface="Times New Roman" panose="02020603050405020304" pitchFamily="18" charset="0"/>
              </a:rPr>
              <a:t>.”</a:t>
            </a:r>
            <a:r>
              <a:rPr lang="en-US" sz="1000" dirty="0" smtClean="0">
                <a:solidFill>
                  <a:srgbClr val="008000"/>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&gt; myfile.txt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init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smtClean="0">
                <a:solidFill>
                  <a:schemeClr val="tx1"/>
                </a:solidFill>
                <a:latin typeface="Times New Roman" panose="02020603050405020304" pitchFamily="18" charset="0"/>
                <a:cs typeface="Times New Roman" panose="02020603050405020304" pitchFamily="18" charset="0"/>
              </a:rPr>
              <a:t>ls </a:t>
            </a:r>
            <a:r>
              <a:rPr lang="en-US" sz="1000" dirty="0">
                <a:solidFill>
                  <a:schemeClr val="tx1"/>
                </a:solidFill>
                <a:latin typeface="Times New Roman" panose="02020603050405020304" pitchFamily="18" charset="0"/>
                <a:cs typeface="Times New Roman" panose="02020603050405020304" pitchFamily="18" charset="0"/>
              </a:rPr>
              <a:t>.</a:t>
            </a:r>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a:t>
            </a:r>
            <a:r>
              <a:rPr lang="en-US" sz="1000" i="1"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i="1" dirty="0">
                <a:solidFill>
                  <a:schemeClr val="bg1">
                    <a:lumMod val="50000"/>
                  </a:schemeClr>
                </a:solidFill>
                <a:latin typeface="Times New Roman" panose="02020603050405020304" pitchFamily="18" charset="0"/>
                <a:cs typeface="Times New Roman" panose="02020603050405020304" pitchFamily="18" charset="0"/>
              </a:rPr>
              <a:t>A look at what </a:t>
            </a:r>
            <a:r>
              <a:rPr lang="en-US" sz="1000" i="1" dirty="0" smtClean="0">
                <a:solidFill>
                  <a:schemeClr val="bg1">
                    <a:lumMod val="50000"/>
                  </a:schemeClr>
                </a:solidFill>
                <a:latin typeface="Times New Roman" panose="02020603050405020304" pitchFamily="18" charset="0"/>
                <a:cs typeface="Times New Roman" panose="02020603050405020304" pitchFamily="18" charset="0"/>
              </a:rPr>
              <a:t>we've </a:t>
            </a:r>
            <a:r>
              <a:rPr lang="en-US" sz="1000" i="1" dirty="0">
                <a:solidFill>
                  <a:schemeClr val="bg1">
                    <a:lumMod val="50000"/>
                  </a:schemeClr>
                </a:solidFill>
                <a:latin typeface="Times New Roman" panose="02020603050405020304" pitchFamily="18" charset="0"/>
                <a:cs typeface="Times New Roman" panose="02020603050405020304" pitchFamily="18" charset="0"/>
              </a:rPr>
              <a:t>done.</a:t>
            </a:r>
            <a:r>
              <a:rPr lang="en-US" sz="1000" dirty="0">
                <a:solidFill>
                  <a:schemeClr val="bg1">
                    <a:lumMod val="50000"/>
                  </a:schemeClr>
                </a:solidFill>
                <a:latin typeface="Times New Roman" panose="02020603050405020304" pitchFamily="18" charset="0"/>
                <a:cs typeface="Times New Roman" panose="02020603050405020304" pitchFamily="18" charset="0"/>
              </a:rPr>
              <a:t> </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add .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same as </a:t>
            </a:r>
            <a:r>
              <a:rPr lang="en-US" sz="1000" dirty="0" err="1" smtClean="0">
                <a:solidFill>
                  <a:schemeClr val="bg1">
                    <a:lumMod val="50000"/>
                  </a:schemeClr>
                </a:solidFill>
                <a:latin typeface="Times New Roman" panose="02020603050405020304" pitchFamily="18" charset="0"/>
                <a:cs typeface="Times New Roman" panose="02020603050405020304" pitchFamily="18" charset="0"/>
              </a:rPr>
              <a:t>git</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add myfile.txt</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commit </a:t>
            </a:r>
            <a:r>
              <a:rPr lang="en-US" sz="1000" dirty="0" smtClean="0">
                <a:solidFill>
                  <a:schemeClr val="tx1"/>
                </a:solidFill>
                <a:latin typeface="Times New Roman" panose="02020603050405020304" pitchFamily="18" charset="0"/>
                <a:cs typeface="Times New Roman" panose="02020603050405020304" pitchFamily="18" charset="0"/>
              </a:rPr>
              <a:t>-m </a:t>
            </a:r>
            <a:r>
              <a:rPr lang="en-US" sz="1000" b="1" dirty="0" smtClean="0">
                <a:solidFill>
                  <a:srgbClr val="008000"/>
                </a:solidFill>
                <a:latin typeface="Times New Roman" panose="02020603050405020304" pitchFamily="18" charset="0"/>
                <a:cs typeface="Times New Roman" panose="02020603050405020304" pitchFamily="18" charset="0"/>
              </a:rPr>
              <a:t>“Initial commit.”</a:t>
            </a:r>
          </a:p>
          <a:p>
            <a:pPr algn="just"/>
            <a:endParaRPr lang="en-US" sz="1000" dirty="0" smtClean="0">
              <a:solidFill>
                <a:srgbClr val="0070C0"/>
              </a:solidFill>
              <a:latin typeface="Times New Roman" panose="02020603050405020304" pitchFamily="18" charset="0"/>
              <a:cs typeface="Times New Roman" panose="02020603050405020304" pitchFamily="18" charset="0"/>
            </a:endParaRPr>
          </a:p>
          <a:p>
            <a:pPr algn="just"/>
            <a:r>
              <a:rPr lang="en-US" sz="1000" dirty="0" smtClean="0">
                <a:solidFill>
                  <a:srgbClr val="0070C0"/>
                </a:solidFill>
                <a:latin typeface="Times New Roman" panose="02020603050405020304" pitchFamily="18" charset="0"/>
                <a:cs typeface="Times New Roman" panose="02020603050405020304" pitchFamily="18" charset="0"/>
              </a:rPr>
              <a:t>echo</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rgbClr val="008000"/>
                </a:solidFill>
                <a:latin typeface="Times New Roman" panose="02020603050405020304" pitchFamily="18" charset="0"/>
                <a:cs typeface="Times New Roman" panose="02020603050405020304" pitchFamily="18" charset="0"/>
              </a:rPr>
              <a:t>"This is my second file." </a:t>
            </a:r>
            <a:r>
              <a:rPr lang="en-US" sz="1000" dirty="0">
                <a:solidFill>
                  <a:schemeClr val="tx1"/>
                </a:solidFill>
                <a:latin typeface="Times New Roman" panose="02020603050405020304" pitchFamily="18" charset="0"/>
                <a:cs typeface="Times New Roman" panose="02020603050405020304" pitchFamily="18" charset="0"/>
              </a:rPr>
              <a:t>&gt; myfile2.txt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status </a:t>
            </a:r>
            <a:r>
              <a:rPr lang="en-US" sz="1000" dirty="0">
                <a:solidFill>
                  <a:schemeClr val="bg1">
                    <a:lumMod val="50000"/>
                  </a:schemeClr>
                </a:solidFill>
                <a:latin typeface="Times New Roman" panose="02020603050405020304" pitchFamily="18" charset="0"/>
                <a:cs typeface="Times New Roman" panose="02020603050405020304" pitchFamily="18" charset="0"/>
              </a:rPr>
              <a:t># UNTRACKED </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add myfile.txt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status </a:t>
            </a:r>
            <a:r>
              <a:rPr 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STAGED</a:t>
            </a:r>
          </a:p>
          <a:p>
            <a:pPr algn="just"/>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a:solidFill>
                  <a:srgbClr val="0070C0"/>
                </a:solidFill>
                <a:latin typeface="Times New Roman" panose="02020603050405020304" pitchFamily="18" charset="0"/>
                <a:cs typeface="Times New Roman" panose="02020603050405020304" pitchFamily="18" charset="0"/>
              </a:rPr>
              <a:t>echo</a:t>
            </a:r>
            <a:r>
              <a:rPr lang="en-US" sz="1000" dirty="0">
                <a:solidFill>
                  <a:schemeClr val="tx1"/>
                </a:solidFill>
                <a:latin typeface="Times New Roman" panose="02020603050405020304" pitchFamily="18" charset="0"/>
                <a:cs typeface="Times New Roman" panose="02020603050405020304" pitchFamily="18" charset="0"/>
              </a:rPr>
              <a:t> </a:t>
            </a:r>
            <a:r>
              <a:rPr lang="en-US" sz="1000" dirty="0">
                <a:solidFill>
                  <a:srgbClr val="008000"/>
                </a:solidFill>
                <a:latin typeface="Times New Roman" panose="02020603050405020304" pitchFamily="18" charset="0"/>
                <a:cs typeface="Times New Roman" panose="02020603050405020304" pitchFamily="18" charset="0"/>
              </a:rPr>
              <a:t>"A change to this file." </a:t>
            </a:r>
            <a:r>
              <a:rPr lang="en-US" sz="1000" dirty="0">
                <a:solidFill>
                  <a:schemeClr val="tx1"/>
                </a:solidFill>
                <a:latin typeface="Times New Roman" panose="02020603050405020304" pitchFamily="18" charset="0"/>
                <a:cs typeface="Times New Roman" panose="02020603050405020304" pitchFamily="18" charset="0"/>
              </a:rPr>
              <a:t>&gt;&gt; myfile2.txt </a:t>
            </a:r>
            <a:r>
              <a:rPr lang="en-US" sz="1000" dirty="0">
                <a:solidFill>
                  <a:schemeClr val="bg1">
                    <a:lumMod val="50000"/>
                  </a:schemeClr>
                </a:solidFill>
                <a:latin typeface="Times New Roman" panose="02020603050405020304" pitchFamily="18" charset="0"/>
                <a:cs typeface="Times New Roman" panose="02020603050405020304" pitchFamily="18" charset="0"/>
              </a:rPr>
              <a:t># MODIFIED </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status </a:t>
            </a:r>
            <a:r>
              <a:rPr lang="en-US" sz="1000" dirty="0">
                <a:solidFill>
                  <a:schemeClr val="bg1">
                    <a:lumMod val="50000"/>
                  </a:schemeClr>
                </a:solidFill>
                <a:latin typeface="Times New Roman" panose="02020603050405020304" pitchFamily="18" charset="0"/>
                <a:cs typeface="Times New Roman" panose="02020603050405020304" pitchFamily="18" charset="0"/>
              </a:rPr>
              <a:t># STAGED *and*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MODIFIED</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diff </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Diff between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working directory vs </a:t>
            </a:r>
            <a:r>
              <a:rPr lang="en-US" sz="1000" dirty="0">
                <a:solidFill>
                  <a:schemeClr val="bg1">
                    <a:lumMod val="50000"/>
                  </a:schemeClr>
                </a:solidFill>
                <a:latin typeface="Times New Roman" panose="02020603050405020304" pitchFamily="18" charset="0"/>
                <a:cs typeface="Times New Roman" panose="02020603050405020304" pitchFamily="18" charset="0"/>
              </a:rPr>
              <a:t>staged changes </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diff --cached </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Diff between staged changes vs.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commit</a:t>
            </a:r>
          </a:p>
          <a:p>
            <a:pPr algn="just"/>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commit -m </a:t>
            </a:r>
            <a:r>
              <a:rPr lang="en-US" sz="1000" dirty="0">
                <a:solidFill>
                  <a:srgbClr val="008000"/>
                </a:solidFill>
                <a:latin typeface="Times New Roman" panose="02020603050405020304" pitchFamily="18" charset="0"/>
                <a:cs typeface="Times New Roman" panose="02020603050405020304" pitchFamily="18" charset="0"/>
              </a:rPr>
              <a:t>"Any guess what gets committed here?"</a:t>
            </a:r>
            <a:r>
              <a:rPr lang="en-US" sz="1000" dirty="0">
                <a:solidFill>
                  <a:schemeClr val="tx1"/>
                </a:solidFill>
                <a:latin typeface="Times New Roman" panose="02020603050405020304" pitchFamily="18" charset="0"/>
                <a:cs typeface="Times New Roman" panose="02020603050405020304" pitchFamily="18" charset="0"/>
              </a:rPr>
              <a:t>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status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smtClean="0">
                <a:solidFill>
                  <a:srgbClr val="0070C0"/>
                </a:solidFill>
                <a:latin typeface="Times New Roman" panose="02020603050405020304" pitchFamily="18" charset="0"/>
                <a:cs typeface="Times New Roman" panose="02020603050405020304" pitchFamily="18" charset="0"/>
              </a:rPr>
              <a:t>echo</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rgbClr val="008000"/>
                </a:solidFill>
                <a:latin typeface="Times New Roman" panose="02020603050405020304" pitchFamily="18" charset="0"/>
                <a:cs typeface="Times New Roman" panose="02020603050405020304" pitchFamily="18" charset="0"/>
              </a:rPr>
              <a:t>"Forgot this file!" </a:t>
            </a:r>
            <a:r>
              <a:rPr lang="en-US" sz="1000" dirty="0">
                <a:solidFill>
                  <a:schemeClr val="tx1"/>
                </a:solidFill>
                <a:latin typeface="Times New Roman" panose="02020603050405020304" pitchFamily="18" charset="0"/>
                <a:cs typeface="Times New Roman" panose="02020603050405020304" pitchFamily="18" charset="0"/>
              </a:rPr>
              <a:t>&gt; forgot.txt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status</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add forgot.txt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--name-only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notice last commit message and files</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commit --amend -m "Here's a replacement commit message."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--name-only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notice last commit message and files</a:t>
            </a:r>
          </a:p>
          <a:p>
            <a:pPr algn="just"/>
            <a:endParaRPr lang="en-US" sz="1000" dirty="0">
              <a:solidFill>
                <a:schemeClr val="tx1"/>
              </a:solidFill>
              <a:latin typeface="Times New Roman" panose="02020603050405020304" pitchFamily="18" charset="0"/>
              <a:cs typeface="Times New Roman" panose="02020603050405020304" pitchFamily="18" charset="0"/>
            </a:endParaRPr>
          </a:p>
          <a:p>
            <a:pPr algn="just"/>
            <a:r>
              <a:rPr lang="en-US" sz="1000" dirty="0">
                <a:solidFill>
                  <a:srgbClr val="0070C0"/>
                </a:solidFill>
                <a:latin typeface="Times New Roman" panose="02020603050405020304" pitchFamily="18" charset="0"/>
                <a:cs typeface="Times New Roman" panose="02020603050405020304" pitchFamily="18" charset="0"/>
              </a:rPr>
              <a:t>echo</a:t>
            </a:r>
            <a:r>
              <a:rPr lang="en-US" sz="1000" dirty="0">
                <a:solidFill>
                  <a:schemeClr val="tx1"/>
                </a:solidFill>
                <a:latin typeface="Times New Roman" panose="02020603050405020304" pitchFamily="18" charset="0"/>
                <a:cs typeface="Times New Roman" panose="02020603050405020304" pitchFamily="18" charset="0"/>
              </a:rPr>
              <a:t> </a:t>
            </a:r>
            <a:r>
              <a:rPr lang="en-US" sz="1000" dirty="0">
                <a:solidFill>
                  <a:srgbClr val="008000"/>
                </a:solidFill>
                <a:latin typeface="Times New Roman" panose="02020603050405020304" pitchFamily="18" charset="0"/>
                <a:cs typeface="Times New Roman" panose="02020603050405020304" pitchFamily="18" charset="0"/>
              </a:rPr>
              <a:t>"Don't really need this line." </a:t>
            </a:r>
            <a:r>
              <a:rPr lang="en-US" sz="1000" dirty="0">
                <a:solidFill>
                  <a:schemeClr val="tx1"/>
                </a:solidFill>
                <a:latin typeface="Times New Roman" panose="02020603050405020304" pitchFamily="18" charset="0"/>
                <a:cs typeface="Times New Roman" panose="02020603050405020304" pitchFamily="18" charset="0"/>
              </a:rPr>
              <a:t>&gt; myfile.txt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add myfile.txt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status</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reset HEAD myfile.txt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Unstage. </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status</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checkout myfile.txt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Delete change</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a:t>
            </a:r>
            <a:r>
              <a:rPr lang="en-US" sz="1000" dirty="0" smtClean="0">
                <a:solidFill>
                  <a:schemeClr val="tx1"/>
                </a:solidFill>
                <a:latin typeface="Times New Roman" panose="02020603050405020304" pitchFamily="18" charset="0"/>
                <a:cs typeface="Times New Roman" panose="02020603050405020304" pitchFamily="18" charset="0"/>
              </a:rPr>
              <a:t>status</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checkout -- . </a:t>
            </a:r>
            <a:r>
              <a:rPr lang="en-US" sz="1000" dirty="0">
                <a:solidFill>
                  <a:schemeClr val="bg1">
                    <a:lumMod val="50000"/>
                  </a:schemeClr>
                </a:solidFill>
                <a:latin typeface="Times New Roman" panose="02020603050405020304" pitchFamily="18" charset="0"/>
                <a:cs typeface="Times New Roman" panose="02020603050405020304" pitchFamily="18" charset="0"/>
              </a:rPr>
              <a:t>#to discard changes in working directory</a:t>
            </a: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4" name="Line Callout 1 3"/>
          <p:cNvSpPr/>
          <p:nvPr/>
        </p:nvSpPr>
        <p:spPr bwMode="auto">
          <a:xfrm>
            <a:off x="5870859" y="1079091"/>
            <a:ext cx="2497286" cy="406134"/>
          </a:xfrm>
          <a:prstGeom prst="borderCallout1">
            <a:avLst>
              <a:gd name="adj1" fmla="val 53802"/>
              <a:gd name="adj2" fmla="val -2862"/>
              <a:gd name="adj3" fmla="val 134674"/>
              <a:gd name="adj4" fmla="val -9466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Here, we set up a new </a:t>
            </a:r>
            <a:r>
              <a:rPr lang="en-US" sz="900" dirty="0" err="1"/>
              <a:t>git</a:t>
            </a:r>
            <a:r>
              <a:rPr lang="en-US" sz="900" dirty="0"/>
              <a:t> repo, add a file, and commit </a:t>
            </a:r>
            <a:r>
              <a:rPr lang="en-US" sz="900" dirty="0" smtClean="0"/>
              <a:t>project to </a:t>
            </a:r>
            <a:r>
              <a:rPr lang="en-US" sz="900" dirty="0"/>
              <a:t>the </a:t>
            </a:r>
            <a:r>
              <a:rPr lang="en-US" sz="900" dirty="0" smtClean="0"/>
              <a:t>repository.</a:t>
            </a:r>
            <a:endParaRPr kumimoji="0" lang="en-US" sz="900" b="0" i="0" u="none" strike="noStrike" cap="none" normalizeH="0" baseline="0" dirty="0" smtClean="0">
              <a:ln>
                <a:noFill/>
              </a:ln>
              <a:solidFill>
                <a:schemeClr val="hlink"/>
              </a:solidFill>
              <a:effectLst/>
              <a:latin typeface="Arial" pitchFamily="34" charset="0"/>
            </a:endParaRPr>
          </a:p>
        </p:txBody>
      </p:sp>
      <p:sp>
        <p:nvSpPr>
          <p:cNvPr id="6" name="Line Callout 1 5"/>
          <p:cNvSpPr/>
          <p:nvPr/>
        </p:nvSpPr>
        <p:spPr bwMode="auto">
          <a:xfrm>
            <a:off x="5870858" y="2002076"/>
            <a:ext cx="2497287" cy="752497"/>
          </a:xfrm>
          <a:prstGeom prst="borderCallout1">
            <a:avLst>
              <a:gd name="adj1" fmla="val 53802"/>
              <a:gd name="adj2" fmla="val -2862"/>
              <a:gd name="adj3" fmla="val 85689"/>
              <a:gd name="adj4" fmla="val -90848"/>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Here we'll create a new file. All files start out untracked. When we add it with "</a:t>
            </a:r>
            <a:r>
              <a:rPr lang="en-US" sz="900" dirty="0" err="1"/>
              <a:t>git</a:t>
            </a:r>
            <a:r>
              <a:rPr lang="en-US" sz="900" dirty="0"/>
              <a:t> add," it becomes staged, ready to be committed.</a:t>
            </a:r>
            <a:endParaRPr kumimoji="0" lang="en-US" sz="900" b="0" i="0" u="none" strike="noStrike" cap="none" normalizeH="0" baseline="0" dirty="0" smtClean="0">
              <a:ln>
                <a:noFill/>
              </a:ln>
              <a:solidFill>
                <a:schemeClr val="hlink"/>
              </a:solidFill>
              <a:effectLst/>
              <a:latin typeface="Arial" pitchFamily="34" charset="0"/>
            </a:endParaRPr>
          </a:p>
        </p:txBody>
      </p:sp>
      <p:sp>
        <p:nvSpPr>
          <p:cNvPr id="7" name="Line Callout 1 6"/>
          <p:cNvSpPr/>
          <p:nvPr/>
        </p:nvSpPr>
        <p:spPr bwMode="auto">
          <a:xfrm>
            <a:off x="5870858" y="3056488"/>
            <a:ext cx="2497287" cy="429872"/>
          </a:xfrm>
          <a:prstGeom prst="borderCallout1">
            <a:avLst>
              <a:gd name="adj1" fmla="val 53802"/>
              <a:gd name="adj2" fmla="val -2862"/>
              <a:gd name="adj3" fmla="val 120690"/>
              <a:gd name="adj4" fmla="val -4317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If we modify the file, our new changes aren't staged yet.</a:t>
            </a:r>
            <a:endParaRPr kumimoji="0" lang="en-US" sz="900" b="0" i="0" u="none" strike="noStrike" cap="none" normalizeH="0" baseline="0" dirty="0" smtClean="0">
              <a:ln>
                <a:noFill/>
              </a:ln>
              <a:solidFill>
                <a:schemeClr val="hlink"/>
              </a:solidFill>
              <a:effectLst/>
              <a:latin typeface="Arial" pitchFamily="34" charset="0"/>
            </a:endParaRPr>
          </a:p>
        </p:txBody>
      </p:sp>
      <p:sp>
        <p:nvSpPr>
          <p:cNvPr id="8" name="Line Callout 1 7"/>
          <p:cNvSpPr/>
          <p:nvPr/>
        </p:nvSpPr>
        <p:spPr bwMode="auto">
          <a:xfrm>
            <a:off x="5870857" y="3854461"/>
            <a:ext cx="2497288" cy="575343"/>
          </a:xfrm>
          <a:prstGeom prst="borderCallout1">
            <a:avLst>
              <a:gd name="adj1" fmla="val 53802"/>
              <a:gd name="adj2" fmla="val -2862"/>
              <a:gd name="adj3" fmla="val 87719"/>
              <a:gd name="adj4" fmla="val -6851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A commit at this point will commit the file as it was when we added it, without the later changes.</a:t>
            </a:r>
            <a:endParaRPr kumimoji="0" lang="en-US" sz="900" b="0" i="0" u="none" strike="noStrike" cap="none" normalizeH="0" baseline="0" dirty="0" smtClean="0">
              <a:ln>
                <a:noFill/>
              </a:ln>
              <a:solidFill>
                <a:schemeClr val="hlink"/>
              </a:solidFill>
              <a:effectLst/>
              <a:latin typeface="Arial" pitchFamily="34" charset="0"/>
            </a:endParaRPr>
          </a:p>
        </p:txBody>
      </p:sp>
      <p:sp>
        <p:nvSpPr>
          <p:cNvPr id="9" name="Line Callout 1 8"/>
          <p:cNvSpPr/>
          <p:nvPr/>
        </p:nvSpPr>
        <p:spPr bwMode="auto">
          <a:xfrm>
            <a:off x="5870858" y="4581698"/>
            <a:ext cx="2497287" cy="1138276"/>
          </a:xfrm>
          <a:prstGeom prst="borderCallout1">
            <a:avLst>
              <a:gd name="adj1" fmla="val 53802"/>
              <a:gd name="adj2" fmla="val -2862"/>
              <a:gd name="adj3" fmla="val 34701"/>
              <a:gd name="adj4" fmla="val -47428"/>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Oops! We made a mistake there, by not adding our new changes into the commit. Fortunately for us, </a:t>
            </a:r>
            <a:r>
              <a:rPr lang="en-US" sz="900" dirty="0" err="1"/>
              <a:t>git</a:t>
            </a:r>
            <a:r>
              <a:rPr lang="en-US" sz="900" dirty="0"/>
              <a:t> can rewrite history! If we commit those changes with the "--amend" option, we're actually changing the last commit. We can also change its commit message.</a:t>
            </a:r>
            <a:endParaRPr kumimoji="0" lang="en-US" sz="900" b="0" i="0" u="none" strike="noStrike" cap="none" normalizeH="0" baseline="0" dirty="0" smtClean="0">
              <a:ln>
                <a:noFill/>
              </a:ln>
              <a:solidFill>
                <a:schemeClr val="hlink"/>
              </a:solidFill>
              <a:effectLst/>
              <a:latin typeface="Arial" pitchFamily="34" charset="0"/>
            </a:endParaRPr>
          </a:p>
        </p:txBody>
      </p:sp>
      <p:sp>
        <p:nvSpPr>
          <p:cNvPr id="10" name="Line Callout 1 9"/>
          <p:cNvSpPr/>
          <p:nvPr/>
        </p:nvSpPr>
        <p:spPr bwMode="auto">
          <a:xfrm>
            <a:off x="5876051" y="5836722"/>
            <a:ext cx="2497287" cy="783793"/>
          </a:xfrm>
          <a:prstGeom prst="borderCallout1">
            <a:avLst>
              <a:gd name="adj1" fmla="val 53802"/>
              <a:gd name="adj2" fmla="val -2862"/>
              <a:gd name="adj3" fmla="val 20429"/>
              <a:gd name="adj4" fmla="val -80993"/>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800" dirty="0"/>
              <a:t>What if we accidentally stage something, we can unstage it with </a:t>
            </a:r>
            <a:r>
              <a:rPr lang="en-US" sz="800" dirty="0" err="1"/>
              <a:t>git</a:t>
            </a:r>
            <a:r>
              <a:rPr lang="en-US" sz="800" dirty="0"/>
              <a:t> reset. If we have untracked changes to a file that we want to discard, we can reset that file with </a:t>
            </a:r>
            <a:r>
              <a:rPr lang="en-US" sz="800" dirty="0" err="1"/>
              <a:t>git</a:t>
            </a:r>
            <a:r>
              <a:rPr lang="en-US" sz="800" dirty="0"/>
              <a:t> checkout. Bear in mind, you will lose those changes forever if you do this!</a:t>
            </a:r>
            <a:endParaRPr kumimoji="0" lang="en-US" sz="800" b="0" i="0" u="none" strike="noStrike" cap="none" normalizeH="0" baseline="0" dirty="0" smtClean="0">
              <a:ln>
                <a:noFill/>
              </a:ln>
              <a:solidFill>
                <a:schemeClr val="hlink"/>
              </a:solidFill>
              <a:effectLst/>
              <a:latin typeface="Arial" pitchFamily="34" charset="0"/>
            </a:endParaRPr>
          </a:p>
        </p:txBody>
      </p:sp>
    </p:spTree>
    <p:extLst>
      <p:ext uri="{BB962C8B-B14F-4D97-AF65-F5344CB8AC3E}">
        <p14:creationId xmlns:p14="http://schemas.microsoft.com/office/powerpoint/2010/main" val="8331115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4819288" y="1141557"/>
            <a:ext cx="4227732" cy="2383181"/>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2: Commit References</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198417" y="1141557"/>
            <a:ext cx="4177147" cy="5632311"/>
          </a:xfrm>
          <a:prstGeom prst="rect">
            <a:avLst/>
          </a:prstGeom>
        </p:spPr>
        <p:txBody>
          <a:bodyPr wrap="square">
            <a:spAutoFit/>
          </a:bodyPr>
          <a:lstStyle/>
          <a:p>
            <a:pPr algn="just"/>
            <a:r>
              <a:rPr lang="en-US" sz="1000" dirty="0" err="1">
                <a:solidFill>
                  <a:schemeClr val="tx1"/>
                </a:solidFill>
                <a:latin typeface="Times New Roman" panose="02020603050405020304" pitchFamily="18" charset="0"/>
                <a:cs typeface="Times New Roman" panose="02020603050405020304" pitchFamily="18" charset="0"/>
              </a:rPr>
              <a:t>mkdir</a:t>
            </a:r>
            <a:r>
              <a:rPr lang="en-US" sz="1000" dirty="0">
                <a:solidFill>
                  <a:schemeClr val="tx1"/>
                </a:solidFill>
                <a:latin typeface="Times New Roman" panose="02020603050405020304" pitchFamily="18" charset="0"/>
                <a:cs typeface="Times New Roman" panose="02020603050405020304" pitchFamily="18" charset="0"/>
              </a:rPr>
              <a:t> </a:t>
            </a:r>
            <a:r>
              <a:rPr lang="en-US" sz="1000" dirty="0" smtClean="0">
                <a:solidFill>
                  <a:schemeClr val="tx1"/>
                </a:solidFill>
                <a:latin typeface="Times New Roman" panose="02020603050405020304" pitchFamily="18" charset="0"/>
                <a:cs typeface="Times New Roman" panose="02020603050405020304" pitchFamily="18" charset="0"/>
              </a:rPr>
              <a:t>practice2</a:t>
            </a:r>
          </a:p>
          <a:p>
            <a:pPr algn="just"/>
            <a:r>
              <a:rPr lang="en-US" sz="1000" dirty="0" smtClean="0">
                <a:solidFill>
                  <a:schemeClr val="tx1"/>
                </a:solidFill>
                <a:latin typeface="Times New Roman" panose="02020603050405020304" pitchFamily="18" charset="0"/>
                <a:cs typeface="Times New Roman" panose="02020603050405020304" pitchFamily="18" charset="0"/>
              </a:rPr>
              <a:t>cd practice2</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err="1" smtClean="0">
                <a:solidFill>
                  <a:schemeClr val="tx1"/>
                </a:solidFill>
                <a:latin typeface="Times New Roman" panose="02020603050405020304" pitchFamily="18" charset="0"/>
                <a:cs typeface="Times New Roman" panose="02020603050405020304" pitchFamily="18" charset="0"/>
              </a:rPr>
              <a:t>init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 Create an empty </a:t>
            </a:r>
            <a:r>
              <a:rPr lang="en-US" sz="1000" dirty="0" err="1">
                <a:solidFill>
                  <a:schemeClr val="bg1">
                    <a:lumMod val="50000"/>
                  </a:schemeClr>
                </a:solidFill>
                <a:latin typeface="Times New Roman" panose="02020603050405020304" pitchFamily="18" charset="0"/>
                <a:cs typeface="Times New Roman" panose="02020603050405020304" pitchFamily="18" charset="0"/>
              </a:rPr>
              <a:t>Git</a:t>
            </a:r>
            <a:r>
              <a:rPr lang="en-US" sz="1000" dirty="0">
                <a:solidFill>
                  <a:schemeClr val="bg1">
                    <a:lumMod val="50000"/>
                  </a:schemeClr>
                </a:solidFill>
                <a:latin typeface="Times New Roman" panose="02020603050405020304" pitchFamily="18" charset="0"/>
                <a:cs typeface="Times New Roman" panose="02020603050405020304" pitchFamily="18" charset="0"/>
              </a:rPr>
              <a:t> repository</a:t>
            </a:r>
          </a:p>
          <a:p>
            <a:pPr algn="just"/>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commit --allow-empty -m </a:t>
            </a:r>
            <a:r>
              <a:rPr lang="en-US" sz="1000" dirty="0" smtClean="0">
                <a:solidFill>
                  <a:srgbClr val="008000"/>
                </a:solidFill>
                <a:latin typeface="Times New Roman" panose="02020603050405020304" pitchFamily="18" charset="0"/>
                <a:cs typeface="Times New Roman" panose="02020603050405020304" pitchFamily="18" charset="0"/>
              </a:rPr>
              <a:t>“Commit 1“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Create empty commit</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Display commits	</a:t>
            </a: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commit --allow-empty -m </a:t>
            </a:r>
            <a:r>
              <a:rPr lang="en-US" sz="1000" dirty="0">
                <a:solidFill>
                  <a:srgbClr val="008000"/>
                </a:solidFill>
                <a:latin typeface="Times New Roman" panose="02020603050405020304" pitchFamily="18" charset="0"/>
                <a:cs typeface="Times New Roman" panose="02020603050405020304" pitchFamily="18" charset="0"/>
              </a:rPr>
              <a:t>“Commit </a:t>
            </a:r>
            <a:r>
              <a:rPr lang="en-US" sz="1000" dirty="0" smtClean="0">
                <a:solidFill>
                  <a:srgbClr val="008000"/>
                </a:solidFill>
                <a:latin typeface="Times New Roman" panose="02020603050405020304" pitchFamily="18" charset="0"/>
                <a:cs typeface="Times New Roman" panose="02020603050405020304" pitchFamily="18" charset="0"/>
              </a:rPr>
              <a:t>2“ </a:t>
            </a:r>
            <a:r>
              <a:rPr lang="en-US" sz="1000" dirty="0">
                <a:solidFill>
                  <a:schemeClr val="bg1">
                    <a:lumMod val="50000"/>
                  </a:schemeClr>
                </a:solidFill>
                <a:latin typeface="Times New Roman" panose="02020603050405020304" pitchFamily="18" charset="0"/>
                <a:cs typeface="Times New Roman" panose="02020603050405020304" pitchFamily="18" charset="0"/>
              </a:rPr>
              <a:t># Create empty commit</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checkout -b </a:t>
            </a:r>
            <a:r>
              <a:rPr lang="en-US" sz="1000" dirty="0" err="1" smtClean="0">
                <a:solidFill>
                  <a:schemeClr val="tx1"/>
                </a:solidFill>
                <a:latin typeface="Times New Roman" panose="02020603050405020304" pitchFamily="18" charset="0"/>
                <a:cs typeface="Times New Roman" panose="02020603050405020304" pitchFamily="18" charset="0"/>
              </a:rPr>
              <a:t>temp_branch</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create new temporary branch</a:t>
            </a:r>
            <a:r>
              <a:rPr lang="en-US" sz="1000" dirty="0">
                <a:solidFill>
                  <a:schemeClr val="bg1">
                    <a:lumMod val="50000"/>
                  </a:schemeClr>
                </a:solidFill>
                <a:latin typeface="Times New Roman" panose="02020603050405020304" pitchFamily="18" charset="0"/>
                <a:cs typeface="Times New Roman" panose="02020603050405020304" pitchFamily="18" charset="0"/>
              </a:rPr>
              <a:t>	</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commit --allow-empty -m </a:t>
            </a:r>
            <a:r>
              <a:rPr lang="en-US" sz="1000" dirty="0">
                <a:solidFill>
                  <a:srgbClr val="008000"/>
                </a:solidFill>
                <a:latin typeface="Times New Roman" panose="02020603050405020304" pitchFamily="18" charset="0"/>
                <a:cs typeface="Times New Roman" panose="02020603050405020304" pitchFamily="18" charset="0"/>
              </a:rPr>
              <a:t>“Commit </a:t>
            </a:r>
            <a:r>
              <a:rPr lang="en-US" sz="1000" dirty="0" smtClean="0">
                <a:solidFill>
                  <a:srgbClr val="008000"/>
                </a:solidFill>
                <a:latin typeface="Times New Roman" panose="02020603050405020304" pitchFamily="18" charset="0"/>
                <a:cs typeface="Times New Roman" panose="02020603050405020304" pitchFamily="18" charset="0"/>
              </a:rPr>
              <a:t>3“ </a:t>
            </a:r>
            <a:r>
              <a:rPr lang="en-US" sz="1000" dirty="0">
                <a:solidFill>
                  <a:schemeClr val="bg1">
                    <a:lumMod val="50000"/>
                  </a:schemeClr>
                </a:solidFill>
                <a:latin typeface="Times New Roman" panose="02020603050405020304" pitchFamily="18" charset="0"/>
                <a:cs typeface="Times New Roman" panose="02020603050405020304" pitchFamily="18" charset="0"/>
              </a:rPr>
              <a:t># Create empty commit</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checkout </a:t>
            </a:r>
            <a:r>
              <a:rPr lang="en-US" sz="1000" dirty="0" smtClean="0">
                <a:solidFill>
                  <a:schemeClr val="tx1"/>
                </a:solidFill>
                <a:latin typeface="Times New Roman" panose="02020603050405020304" pitchFamily="18" charset="0"/>
                <a:cs typeface="Times New Roman" panose="02020603050405020304" pitchFamily="18" charset="0"/>
              </a:rPr>
              <a:t>master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switch back to master</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commit --allow-empty -m </a:t>
            </a:r>
            <a:r>
              <a:rPr lang="en-US" sz="1000" dirty="0">
                <a:solidFill>
                  <a:srgbClr val="008000"/>
                </a:solidFill>
                <a:latin typeface="Times New Roman" panose="02020603050405020304" pitchFamily="18" charset="0"/>
                <a:cs typeface="Times New Roman" panose="02020603050405020304" pitchFamily="18" charset="0"/>
              </a:rPr>
              <a:t>“Commit </a:t>
            </a:r>
            <a:r>
              <a:rPr lang="en-US" sz="1000" dirty="0" smtClean="0">
                <a:solidFill>
                  <a:srgbClr val="008000"/>
                </a:solidFill>
                <a:latin typeface="Times New Roman" panose="02020603050405020304" pitchFamily="18" charset="0"/>
                <a:cs typeface="Times New Roman" panose="02020603050405020304" pitchFamily="18" charset="0"/>
              </a:rPr>
              <a:t>4“ </a:t>
            </a:r>
            <a:r>
              <a:rPr lang="en-US" sz="1000" dirty="0">
                <a:solidFill>
                  <a:schemeClr val="bg1">
                    <a:lumMod val="50000"/>
                  </a:schemeClr>
                </a:solidFill>
                <a:latin typeface="Times New Roman" panose="02020603050405020304" pitchFamily="18" charset="0"/>
                <a:cs typeface="Times New Roman" panose="02020603050405020304" pitchFamily="18" charset="0"/>
              </a:rPr>
              <a:t># Create empty commit</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merge </a:t>
            </a:r>
            <a:r>
              <a:rPr lang="en-US" sz="1000" dirty="0" err="1" smtClean="0">
                <a:solidFill>
                  <a:schemeClr val="tx1"/>
                </a:solidFill>
                <a:latin typeface="Times New Roman" panose="02020603050405020304" pitchFamily="18" charset="0"/>
                <a:cs typeface="Times New Roman" panose="02020603050405020304" pitchFamily="18" charset="0"/>
              </a:rPr>
              <a:t>temp_branch</a:t>
            </a:r>
            <a:r>
              <a:rPr lang="en-US" sz="1000" dirty="0" smtClean="0">
                <a:solidFill>
                  <a:schemeClr val="tx1"/>
                </a:solidFill>
                <a:latin typeface="Times New Roman" panose="02020603050405020304" pitchFamily="18" charset="0"/>
                <a:cs typeface="Times New Roman" panose="02020603050405020304" pitchFamily="18" charset="0"/>
              </a:rPr>
              <a:t> – m “merge 3,4”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merge temporary branch to master</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branch -d </a:t>
            </a:r>
            <a:r>
              <a:rPr lang="en-US" sz="1000" dirty="0" err="1" smtClean="0">
                <a:solidFill>
                  <a:schemeClr val="tx1"/>
                </a:solidFill>
                <a:latin typeface="Times New Roman" panose="02020603050405020304" pitchFamily="18" charset="0"/>
                <a:cs typeface="Times New Roman" panose="02020603050405020304" pitchFamily="18" charset="0"/>
              </a:rPr>
              <a:t>temp_branch</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delete temporary branch</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smtClean="0">
                <a:solidFill>
                  <a:schemeClr val="tx1"/>
                </a:solidFill>
                <a:latin typeface="Times New Roman" panose="02020603050405020304" pitchFamily="18" charset="0"/>
                <a:cs typeface="Times New Roman" panose="02020603050405020304" pitchFamily="18" charset="0"/>
              </a:rPr>
              <a:t>HEAD</a:t>
            </a:r>
            <a:endParaRPr lang="en-US" sz="1000" dirty="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a:t>
            </a:r>
            <a:r>
              <a:rPr lang="en-US" sz="1000" dirty="0" smtClean="0">
                <a:solidFill>
                  <a:schemeClr val="tx1"/>
                </a:solidFill>
                <a:latin typeface="Times New Roman" panose="02020603050405020304" pitchFamily="18" charset="0"/>
                <a:cs typeface="Times New Roman" panose="02020603050405020304" pitchFamily="18" charset="0"/>
              </a:rPr>
              <a:t>HEAD~ </a:t>
            </a:r>
            <a:r>
              <a:rPr lang="en-US" sz="1000" dirty="0">
                <a:solidFill>
                  <a:schemeClr val="bg1">
                    <a:lumMod val="50000"/>
                  </a:schemeClr>
                </a:solidFill>
                <a:latin typeface="Times New Roman" panose="02020603050405020304" pitchFamily="18" charset="0"/>
                <a:cs typeface="Times New Roman" panose="02020603050405020304" pitchFamily="18" charset="0"/>
              </a:rPr>
              <a:t># same as HEAD~1</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a:t>
            </a:r>
            <a:r>
              <a:rPr lang="en-US" sz="1000" dirty="0" smtClean="0">
                <a:solidFill>
                  <a:schemeClr val="tx1"/>
                </a:solidFill>
                <a:latin typeface="Times New Roman" panose="02020603050405020304" pitchFamily="18" charset="0"/>
                <a:cs typeface="Times New Roman" panose="02020603050405020304" pitchFamily="18" charset="0"/>
              </a:rPr>
              <a:t>HEAD~1 </a:t>
            </a:r>
            <a:r>
              <a:rPr lang="en-US" sz="1000" dirty="0">
                <a:solidFill>
                  <a:schemeClr val="bg1">
                    <a:lumMod val="50000"/>
                  </a:schemeClr>
                </a:solidFill>
                <a:latin typeface="Times New Roman" panose="02020603050405020304" pitchFamily="18" charset="0"/>
                <a:cs typeface="Times New Roman" panose="02020603050405020304" pitchFamily="18" charset="0"/>
              </a:rPr>
              <a:t># first predecessor of the commit object</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a:t>
            </a:r>
            <a:r>
              <a:rPr lang="en-US" sz="1000" dirty="0" smtClean="0">
                <a:solidFill>
                  <a:schemeClr val="tx1"/>
                </a:solidFill>
                <a:latin typeface="Times New Roman" panose="02020603050405020304" pitchFamily="18" charset="0"/>
                <a:cs typeface="Times New Roman" panose="02020603050405020304" pitchFamily="18" charset="0"/>
              </a:rPr>
              <a:t>HEAD~2 </a:t>
            </a:r>
            <a:r>
              <a:rPr lang="en-US" sz="1000" dirty="0">
                <a:solidFill>
                  <a:schemeClr val="bg1">
                    <a:lumMod val="50000"/>
                  </a:schemeClr>
                </a:solidFill>
                <a:latin typeface="Times New Roman" panose="02020603050405020304" pitchFamily="18" charset="0"/>
                <a:cs typeface="Times New Roman" panose="02020603050405020304" pitchFamily="18" charset="0"/>
              </a:rPr>
              <a:t># first predecessor of the first predecessor</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a:t>
            </a:r>
            <a:r>
              <a:rPr lang="en-US" sz="1000" dirty="0" smtClean="0">
                <a:solidFill>
                  <a:schemeClr val="tx1"/>
                </a:solidFill>
                <a:latin typeface="Times New Roman" panose="02020603050405020304" pitchFamily="18" charset="0"/>
                <a:cs typeface="Times New Roman" panose="02020603050405020304" pitchFamily="18" charset="0"/>
              </a:rPr>
              <a:t>HEAD^1 </a:t>
            </a:r>
            <a:r>
              <a:rPr lang="en-US" sz="1000" dirty="0">
                <a:solidFill>
                  <a:schemeClr val="bg1">
                    <a:lumMod val="50000"/>
                  </a:schemeClr>
                </a:solidFill>
                <a:latin typeface="Times New Roman" panose="02020603050405020304" pitchFamily="18" charset="0"/>
                <a:cs typeface="Times New Roman" panose="02020603050405020304" pitchFamily="18" charset="0"/>
              </a:rPr>
              <a:t># describes the first predecessor of the commit object</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a:t>
            </a:r>
            <a:r>
              <a:rPr lang="en-US" sz="1000" dirty="0" smtClean="0">
                <a:solidFill>
                  <a:schemeClr val="tx1"/>
                </a:solidFill>
                <a:latin typeface="Times New Roman" panose="02020603050405020304" pitchFamily="18" charset="0"/>
                <a:cs typeface="Times New Roman" panose="02020603050405020304" pitchFamily="18" charset="0"/>
              </a:rPr>
              <a:t>HEAD^2 </a:t>
            </a:r>
            <a:r>
              <a:rPr lang="en-US" sz="1000" dirty="0">
                <a:solidFill>
                  <a:schemeClr val="bg1">
                    <a:lumMod val="50000"/>
                  </a:schemeClr>
                </a:solidFill>
                <a:latin typeface="Times New Roman" panose="02020603050405020304" pitchFamily="18" charset="0"/>
                <a:cs typeface="Times New Roman" panose="02020603050405020304" pitchFamily="18" charset="0"/>
              </a:rPr>
              <a:t># describes the second predecessor</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smtClean="0">
                <a:solidFill>
                  <a:schemeClr val="tx1"/>
                </a:solidFill>
                <a:latin typeface="Times New Roman" panose="02020603050405020304" pitchFamily="18" charset="0"/>
                <a:cs typeface="Times New Roman" panose="02020603050405020304" pitchFamily="18" charset="0"/>
              </a:rPr>
              <a:t>HEAD~2.. HEAD #</a:t>
            </a:r>
            <a:r>
              <a:rPr lang="en-US" sz="1000" dirty="0">
                <a:solidFill>
                  <a:schemeClr val="bg1">
                    <a:lumMod val="50000"/>
                  </a:schemeClr>
                </a:solidFill>
                <a:latin typeface="Times New Roman" panose="02020603050405020304" pitchFamily="18" charset="0"/>
                <a:cs typeface="Times New Roman" panose="02020603050405020304" pitchFamily="18" charset="0"/>
              </a:rPr>
              <a:t> A</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ll </a:t>
            </a:r>
            <a:r>
              <a:rPr lang="en-US" sz="1000" dirty="0">
                <a:solidFill>
                  <a:schemeClr val="bg1">
                    <a:lumMod val="50000"/>
                  </a:schemeClr>
                </a:solidFill>
                <a:latin typeface="Times New Roman" panose="02020603050405020304" pitchFamily="18" charset="0"/>
                <a:cs typeface="Times New Roman" panose="02020603050405020304" pitchFamily="18" charset="0"/>
              </a:rPr>
              <a:t>commits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between </a:t>
            </a:r>
            <a:r>
              <a:rPr lang="en-US" sz="1000" dirty="0">
                <a:solidFill>
                  <a:schemeClr val="bg1">
                    <a:lumMod val="50000"/>
                  </a:schemeClr>
                </a:solidFill>
                <a:latin typeface="Times New Roman" panose="02020603050405020304" pitchFamily="18" charset="0"/>
                <a:cs typeface="Times New Roman" panose="02020603050405020304" pitchFamily="18" charset="0"/>
              </a:rPr>
              <a:t>HEAD and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HEAD~2</a:t>
            </a: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3" name="Rounded Rectangle 12"/>
          <p:cNvSpPr/>
          <p:nvPr/>
        </p:nvSpPr>
        <p:spPr bwMode="auto">
          <a:xfrm>
            <a:off x="8051219" y="3007098"/>
            <a:ext cx="644237" cy="256309"/>
          </a:xfrm>
          <a:prstGeom prst="roundRect">
            <a:avLst/>
          </a:prstGeom>
          <a:ln w="6350">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smtClean="0">
                <a:latin typeface="Arial" pitchFamily="34" charset="0"/>
              </a:rPr>
              <a:t>master</a:t>
            </a:r>
            <a:endParaRPr kumimoji="0" lang="en-US" sz="1000" b="0" i="0" u="none" strike="noStrike" cap="none" normalizeH="0" baseline="0" dirty="0" smtClean="0">
              <a:ln>
                <a:noFill/>
              </a:ln>
              <a:solidFill>
                <a:schemeClr val="hlink"/>
              </a:solidFill>
              <a:effectLst/>
              <a:latin typeface="Arial" pitchFamily="34" charset="0"/>
            </a:endParaRPr>
          </a:p>
        </p:txBody>
      </p:sp>
      <p:cxnSp>
        <p:nvCxnSpPr>
          <p:cNvPr id="14" name="Straight Arrow Connector 13"/>
          <p:cNvCxnSpPr/>
          <p:nvPr/>
        </p:nvCxnSpPr>
        <p:spPr bwMode="auto">
          <a:xfrm flipV="1">
            <a:off x="8369874" y="2618509"/>
            <a:ext cx="6927" cy="35329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7" name="Picture 16"/>
          <p:cNvPicPr>
            <a:picLocks noChangeAspect="1"/>
          </p:cNvPicPr>
          <p:nvPr/>
        </p:nvPicPr>
        <p:blipFill>
          <a:blip r:embed="rId3"/>
          <a:stretch>
            <a:fillRect/>
          </a:stretch>
        </p:blipFill>
        <p:spPr>
          <a:xfrm>
            <a:off x="5375564" y="4107464"/>
            <a:ext cx="3768436" cy="675949"/>
          </a:xfrm>
          <a:prstGeom prst="rect">
            <a:avLst/>
          </a:prstGeom>
        </p:spPr>
      </p:pic>
      <p:sp>
        <p:nvSpPr>
          <p:cNvPr id="19" name="Line Callout 1 18"/>
          <p:cNvSpPr/>
          <p:nvPr/>
        </p:nvSpPr>
        <p:spPr bwMode="auto">
          <a:xfrm>
            <a:off x="5876051" y="5472546"/>
            <a:ext cx="2497287" cy="1147970"/>
          </a:xfrm>
          <a:prstGeom prst="borderCallout1">
            <a:avLst>
              <a:gd name="adj1" fmla="val 53802"/>
              <a:gd name="adj2" fmla="val -2862"/>
              <a:gd name="adj3" fmla="val 74723"/>
              <a:gd name="adj4" fmla="val -38431"/>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800" dirty="0"/>
              <a:t>You can also specify ranges of commits. This is useful for certain Git commands, for example, for seeing the changes between a series of commits.</a:t>
            </a:r>
          </a:p>
          <a:p>
            <a:r>
              <a:rPr lang="en-US" sz="800" dirty="0"/>
              <a:t>The double dot operator allows you to select all commits which are reachable from a commit c2 but not from commit c1. The syntax for this is "c1..c2". A commit A is reachable from another commit B if A is a direct or indirect parent of B.</a:t>
            </a:r>
          </a:p>
        </p:txBody>
      </p:sp>
    </p:spTree>
    <p:extLst>
      <p:ext uri="{BB962C8B-B14F-4D97-AF65-F5344CB8AC3E}">
        <p14:creationId xmlns:p14="http://schemas.microsoft.com/office/powerpoint/2010/main" val="3425121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3:  Recording </a:t>
            </a:r>
            <a:r>
              <a:rPr lang="en-US" b="1" dirty="0">
                <a:solidFill>
                  <a:srgbClr val="0070C0"/>
                </a:solidFill>
                <a:effectLst>
                  <a:outerShdw blurRad="38100" dist="38100" dir="2700000" algn="tl">
                    <a:srgbClr val="000000">
                      <a:alpha val="43137"/>
                    </a:srgbClr>
                  </a:outerShdw>
                </a:effectLst>
                <a:latin typeface="Arial" charset="0"/>
                <a:cs typeface="Arial" charset="0"/>
              </a:rPr>
              <a:t>Changes to the </a:t>
            </a:r>
            <a:r>
              <a:rPr lang="en-US" b="1" dirty="0" smtClean="0">
                <a:solidFill>
                  <a:srgbClr val="0070C0"/>
                </a:solidFill>
                <a:effectLst>
                  <a:outerShdw blurRad="38100" dist="38100" dir="2700000" algn="tl">
                    <a:srgbClr val="000000">
                      <a:alpha val="43137"/>
                    </a:srgbClr>
                  </a:outerShdw>
                </a:effectLst>
                <a:latin typeface="Arial" charset="0"/>
                <a:cs typeface="Arial" charset="0"/>
              </a:rPr>
              <a:t>Repository</a:t>
            </a: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431945" y="1058430"/>
            <a:ext cx="4094018" cy="5355312"/>
          </a:xfrm>
          <a:prstGeom prst="rect">
            <a:avLst/>
          </a:prstGeom>
        </p:spPr>
        <p:txBody>
          <a:bodyPr wrap="square">
            <a:spAutoFit/>
          </a:bodyPr>
          <a:lstStyle/>
          <a:p>
            <a:pPr algn="just"/>
            <a:r>
              <a:rPr lang="en-US" sz="900" dirty="0" err="1">
                <a:solidFill>
                  <a:schemeClr val="tx1"/>
                </a:solidFill>
                <a:latin typeface="Times New Roman" panose="02020603050405020304" pitchFamily="18" charset="0"/>
                <a:cs typeface="Times New Roman" panose="02020603050405020304" pitchFamily="18" charset="0"/>
              </a:rPr>
              <a:t>mkdir</a:t>
            </a:r>
            <a:r>
              <a:rPr lang="en-US" sz="900" dirty="0">
                <a:solidFill>
                  <a:schemeClr val="tx1"/>
                </a:solidFill>
                <a:latin typeface="Times New Roman" panose="02020603050405020304" pitchFamily="18" charset="0"/>
                <a:cs typeface="Times New Roman" panose="02020603050405020304" pitchFamily="18" charset="0"/>
              </a:rPr>
              <a:t> </a:t>
            </a:r>
            <a:r>
              <a:rPr lang="en-US" sz="900" dirty="0" smtClean="0">
                <a:solidFill>
                  <a:schemeClr val="tx1"/>
                </a:solidFill>
                <a:latin typeface="Times New Roman" panose="02020603050405020304" pitchFamily="18" charset="0"/>
                <a:cs typeface="Times New Roman" panose="02020603050405020304" pitchFamily="18" charset="0"/>
              </a:rPr>
              <a:t>practice3</a:t>
            </a:r>
          </a:p>
          <a:p>
            <a:pPr algn="just"/>
            <a:r>
              <a:rPr lang="en-US" sz="900" dirty="0" smtClean="0">
                <a:solidFill>
                  <a:schemeClr val="tx1"/>
                </a:solidFill>
                <a:latin typeface="Times New Roman" panose="02020603050405020304" pitchFamily="18" charset="0"/>
                <a:cs typeface="Times New Roman" panose="02020603050405020304" pitchFamily="18" charset="0"/>
              </a:rPr>
              <a:t>cd </a:t>
            </a:r>
            <a:r>
              <a:rPr lang="en-US" sz="900" dirty="0">
                <a:solidFill>
                  <a:schemeClr val="tx1"/>
                </a:solidFill>
                <a:latin typeface="Times New Roman" panose="02020603050405020304" pitchFamily="18" charset="0"/>
                <a:cs typeface="Times New Roman" panose="02020603050405020304" pitchFamily="18" charset="0"/>
              </a:rPr>
              <a:t>practice3</a:t>
            </a:r>
            <a:endParaRPr lang="en-US" sz="900" dirty="0" smtClean="0">
              <a:solidFill>
                <a:schemeClr val="tx1"/>
              </a:solidFill>
              <a:latin typeface="Times New Roman" panose="02020603050405020304" pitchFamily="18" charset="0"/>
              <a:cs typeface="Times New Roman" panose="02020603050405020304" pitchFamily="18" charset="0"/>
            </a:endParaRPr>
          </a:p>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a:t>
            </a:r>
            <a:r>
              <a:rPr lang="en-US" sz="900" dirty="0">
                <a:solidFill>
                  <a:schemeClr val="tx1"/>
                </a:solidFill>
                <a:latin typeface="Times New Roman" panose="02020603050405020304" pitchFamily="18" charset="0"/>
                <a:cs typeface="Times New Roman" panose="02020603050405020304" pitchFamily="18" charset="0"/>
              </a:rPr>
              <a:t>init </a:t>
            </a:r>
            <a:endParaRPr lang="en-US" sz="900" dirty="0" smtClean="0">
              <a:solidFill>
                <a:schemeClr val="tx1"/>
              </a:solidFill>
              <a:latin typeface="Times New Roman" panose="02020603050405020304" pitchFamily="18" charset="0"/>
              <a:cs typeface="Times New Roman" panose="02020603050405020304" pitchFamily="18" charset="0"/>
            </a:endParaRPr>
          </a:p>
          <a:p>
            <a:pPr algn="just"/>
            <a:endParaRPr lang="en-US" sz="900" dirty="0">
              <a:solidFill>
                <a:schemeClr val="tx1"/>
              </a:solidFill>
              <a:latin typeface="Times New Roman" panose="02020603050405020304" pitchFamily="18" charset="0"/>
              <a:cs typeface="Times New Roman" panose="02020603050405020304" pitchFamily="18" charset="0"/>
            </a:endParaRPr>
          </a:p>
          <a:p>
            <a:pPr algn="just"/>
            <a:r>
              <a:rPr lang="en-US" sz="900" b="1" dirty="0" smtClean="0">
                <a:solidFill>
                  <a:srgbClr val="0070C0"/>
                </a:solidFill>
                <a:latin typeface="Times New Roman" panose="02020603050405020304" pitchFamily="18" charset="0"/>
                <a:cs typeface="Times New Roman" panose="02020603050405020304" pitchFamily="18" charset="0"/>
              </a:rPr>
              <a:t>echo</a:t>
            </a:r>
            <a:r>
              <a:rPr lang="en-US" sz="900" dirty="0" smtClean="0">
                <a:solidFill>
                  <a:srgbClr val="0070C0"/>
                </a:solidFill>
                <a:latin typeface="Times New Roman" panose="02020603050405020304" pitchFamily="18" charset="0"/>
                <a:cs typeface="Times New Roman" panose="02020603050405020304" pitchFamily="18" charset="0"/>
              </a:rPr>
              <a:t> </a:t>
            </a:r>
            <a:r>
              <a:rPr lang="en-US" sz="900" b="1" dirty="0" smtClean="0">
                <a:solidFill>
                  <a:srgbClr val="008000"/>
                </a:solidFill>
                <a:latin typeface="Times New Roman" panose="02020603050405020304" pitchFamily="18" charset="0"/>
                <a:cs typeface="Times New Roman" panose="02020603050405020304" pitchFamily="18" charset="0"/>
              </a:rPr>
              <a:t>“My Project”</a:t>
            </a:r>
            <a:r>
              <a:rPr lang="en-US" sz="900" dirty="0" smtClean="0">
                <a:solidFill>
                  <a:srgbClr val="008000"/>
                </a:solidFill>
                <a:latin typeface="Times New Roman" panose="02020603050405020304" pitchFamily="18" charset="0"/>
                <a:cs typeface="Times New Roman" panose="02020603050405020304" pitchFamily="18" charset="0"/>
              </a:rPr>
              <a:t> </a:t>
            </a:r>
            <a:r>
              <a:rPr lang="en-US" sz="900" dirty="0">
                <a:solidFill>
                  <a:schemeClr val="tx1"/>
                </a:solidFill>
                <a:latin typeface="Times New Roman" panose="02020603050405020304" pitchFamily="18" charset="0"/>
                <a:cs typeface="Times New Roman" panose="02020603050405020304" pitchFamily="18" charset="0"/>
              </a:rPr>
              <a:t>&gt; </a:t>
            </a:r>
            <a:r>
              <a:rPr lang="en-US" sz="900" dirty="0" smtClean="0">
                <a:solidFill>
                  <a:schemeClr val="tx1"/>
                </a:solidFill>
                <a:latin typeface="Times New Roman" panose="02020603050405020304" pitchFamily="18" charset="0"/>
                <a:cs typeface="Times New Roman" panose="02020603050405020304" pitchFamily="18" charset="0"/>
              </a:rPr>
              <a:t>README</a:t>
            </a: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status </a:t>
            </a:r>
            <a:r>
              <a:rPr lang="en-US" sz="900" dirty="0">
                <a:solidFill>
                  <a:schemeClr val="bg1">
                    <a:lumMod val="50000"/>
                  </a:schemeClr>
                </a:solidFill>
                <a:latin typeface="Times New Roman" panose="02020603050405020304" pitchFamily="18" charset="0"/>
                <a:cs typeface="Times New Roman" panose="02020603050405020304" pitchFamily="18" charset="0"/>
              </a:rPr>
              <a:t># determine which files are in which state</a:t>
            </a:r>
          </a:p>
          <a:p>
            <a:pPr algn="just"/>
            <a:endParaRPr lang="en-US" sz="900" dirty="0">
              <a:solidFill>
                <a:schemeClr val="tx1"/>
              </a:solidFill>
              <a:latin typeface="Times New Roman" panose="02020603050405020304" pitchFamily="18" charset="0"/>
              <a:cs typeface="Times New Roman" panose="02020603050405020304" pitchFamily="18" charset="0"/>
            </a:endParaRP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add </a:t>
            </a:r>
            <a:r>
              <a:rPr lang="en-US" sz="900" dirty="0" smtClean="0">
                <a:solidFill>
                  <a:schemeClr val="tx1"/>
                </a:solidFill>
                <a:latin typeface="Times New Roman" panose="02020603050405020304" pitchFamily="18" charset="0"/>
                <a:cs typeface="Times New Roman" panose="02020603050405020304" pitchFamily="18" charset="0"/>
              </a:rPr>
              <a:t>README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#track new file</a:t>
            </a:r>
            <a:endParaRPr lang="en-US" sz="9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status</a:t>
            </a:r>
          </a:p>
          <a:p>
            <a:pPr algn="just"/>
            <a:endParaRPr lang="en-US" sz="900" dirty="0">
              <a:solidFill>
                <a:schemeClr val="tx1"/>
              </a:solidFill>
              <a:latin typeface="Times New Roman" panose="02020603050405020304" pitchFamily="18" charset="0"/>
              <a:cs typeface="Times New Roman" panose="02020603050405020304" pitchFamily="18" charset="0"/>
            </a:endParaRPr>
          </a:p>
          <a:p>
            <a:pPr algn="just"/>
            <a:r>
              <a:rPr lang="en-US" sz="900" b="1" dirty="0">
                <a:solidFill>
                  <a:srgbClr val="0070C0"/>
                </a:solidFill>
                <a:latin typeface="Times New Roman" panose="02020603050405020304" pitchFamily="18" charset="0"/>
                <a:cs typeface="Times New Roman" panose="02020603050405020304" pitchFamily="18" charset="0"/>
              </a:rPr>
              <a:t>echo</a:t>
            </a:r>
            <a:r>
              <a:rPr lang="en-US" sz="900" dirty="0">
                <a:solidFill>
                  <a:srgbClr val="0070C0"/>
                </a:solidFill>
                <a:latin typeface="Times New Roman" panose="02020603050405020304" pitchFamily="18" charset="0"/>
                <a:cs typeface="Times New Roman" panose="02020603050405020304" pitchFamily="18" charset="0"/>
              </a:rPr>
              <a:t> </a:t>
            </a:r>
            <a:r>
              <a:rPr lang="en-US" sz="900" b="1" dirty="0" smtClean="0">
                <a:solidFill>
                  <a:srgbClr val="008000"/>
                </a:solidFill>
                <a:latin typeface="Times New Roman" panose="02020603050405020304" pitchFamily="18" charset="0"/>
                <a:cs typeface="Times New Roman" panose="02020603050405020304" pitchFamily="18" charset="0"/>
              </a:rPr>
              <a:t>“author”</a:t>
            </a:r>
            <a:r>
              <a:rPr lang="en-US" sz="900" dirty="0" smtClean="0">
                <a:solidFill>
                  <a:srgbClr val="008000"/>
                </a:solidFill>
                <a:latin typeface="Times New Roman" panose="02020603050405020304" pitchFamily="18" charset="0"/>
                <a:cs typeface="Times New Roman" panose="02020603050405020304" pitchFamily="18" charset="0"/>
              </a:rPr>
              <a:t> </a:t>
            </a:r>
            <a:r>
              <a:rPr lang="en-US" sz="900" dirty="0">
                <a:solidFill>
                  <a:schemeClr val="tx1"/>
                </a:solidFill>
                <a:latin typeface="Times New Roman" panose="02020603050405020304" pitchFamily="18" charset="0"/>
                <a:cs typeface="Times New Roman" panose="02020603050405020304" pitchFamily="18" charset="0"/>
              </a:rPr>
              <a:t>&gt; </a:t>
            </a:r>
            <a:r>
              <a:rPr lang="en-US" sz="900" dirty="0" smtClean="0">
                <a:solidFill>
                  <a:schemeClr val="tx1"/>
                </a:solidFill>
                <a:latin typeface="Times New Roman" panose="02020603050405020304" pitchFamily="18" charset="0"/>
                <a:cs typeface="Times New Roman" panose="02020603050405020304" pitchFamily="18" charset="0"/>
              </a:rPr>
              <a:t>CONTRIBUTING.md</a:t>
            </a: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add </a:t>
            </a:r>
            <a:r>
              <a:rPr lang="en-US" sz="900" dirty="0" smtClean="0">
                <a:solidFill>
                  <a:schemeClr val="tx1"/>
                </a:solidFill>
                <a:latin typeface="Times New Roman" panose="02020603050405020304" pitchFamily="18" charset="0"/>
                <a:cs typeface="Times New Roman" panose="02020603050405020304" pitchFamily="18" charset="0"/>
              </a:rPr>
              <a:t>CONTRIBUTING.md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 track </a:t>
            </a:r>
            <a:r>
              <a:rPr lang="en-US" sz="900" dirty="0">
                <a:solidFill>
                  <a:schemeClr val="bg1">
                    <a:lumMod val="50000"/>
                  </a:schemeClr>
                </a:solidFill>
                <a:latin typeface="Times New Roman" panose="02020603050405020304" pitchFamily="18" charset="0"/>
                <a:cs typeface="Times New Roman" panose="02020603050405020304" pitchFamily="18" charset="0"/>
              </a:rPr>
              <a:t>new file</a:t>
            </a: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a:t>
            </a:r>
            <a:r>
              <a:rPr lang="en-US" sz="900" dirty="0" smtClean="0">
                <a:solidFill>
                  <a:schemeClr val="tx1"/>
                </a:solidFill>
                <a:latin typeface="Times New Roman" panose="02020603050405020304" pitchFamily="18" charset="0"/>
                <a:cs typeface="Times New Roman" panose="02020603050405020304" pitchFamily="18" charset="0"/>
              </a:rPr>
              <a:t>status</a:t>
            </a:r>
          </a:p>
          <a:p>
            <a:pPr algn="just"/>
            <a:endParaRPr lang="en-US" sz="900" dirty="0">
              <a:solidFill>
                <a:schemeClr val="tx1"/>
              </a:solidFill>
              <a:latin typeface="Times New Roman" panose="02020603050405020304" pitchFamily="18" charset="0"/>
              <a:cs typeface="Times New Roman" panose="02020603050405020304" pitchFamily="18" charset="0"/>
            </a:endParaRPr>
          </a:p>
          <a:p>
            <a:pPr algn="just"/>
            <a:r>
              <a:rPr lang="en-US" sz="900" b="1" dirty="0">
                <a:solidFill>
                  <a:srgbClr val="0070C0"/>
                </a:solidFill>
                <a:latin typeface="Times New Roman" panose="02020603050405020304" pitchFamily="18" charset="0"/>
                <a:cs typeface="Times New Roman" panose="02020603050405020304" pitchFamily="18" charset="0"/>
              </a:rPr>
              <a:t>echo</a:t>
            </a:r>
            <a:r>
              <a:rPr lang="en-US" sz="900" dirty="0">
                <a:solidFill>
                  <a:srgbClr val="0070C0"/>
                </a:solidFill>
                <a:latin typeface="Times New Roman" panose="02020603050405020304" pitchFamily="18" charset="0"/>
                <a:cs typeface="Times New Roman" panose="02020603050405020304" pitchFamily="18" charset="0"/>
              </a:rPr>
              <a:t> </a:t>
            </a:r>
            <a:r>
              <a:rPr lang="en-US" sz="900" b="1" dirty="0" smtClean="0">
                <a:solidFill>
                  <a:srgbClr val="008000"/>
                </a:solidFill>
                <a:latin typeface="Times New Roman" panose="02020603050405020304" pitchFamily="18" charset="0"/>
                <a:cs typeface="Times New Roman" panose="02020603050405020304" pitchFamily="18" charset="0"/>
              </a:rPr>
              <a:t>“new author</a:t>
            </a:r>
            <a:r>
              <a:rPr lang="en-US" sz="900" b="1" dirty="0">
                <a:solidFill>
                  <a:srgbClr val="008000"/>
                </a:solidFill>
                <a:latin typeface="Times New Roman" panose="02020603050405020304" pitchFamily="18" charset="0"/>
                <a:cs typeface="Times New Roman" panose="02020603050405020304" pitchFamily="18" charset="0"/>
              </a:rPr>
              <a:t>”</a:t>
            </a:r>
            <a:r>
              <a:rPr lang="en-US" sz="900" dirty="0">
                <a:solidFill>
                  <a:srgbClr val="008000"/>
                </a:solidFill>
                <a:latin typeface="Times New Roman" panose="02020603050405020304" pitchFamily="18" charset="0"/>
                <a:cs typeface="Times New Roman" panose="02020603050405020304" pitchFamily="18" charset="0"/>
              </a:rPr>
              <a:t> </a:t>
            </a:r>
            <a:r>
              <a:rPr lang="en-US" sz="900" dirty="0">
                <a:solidFill>
                  <a:schemeClr val="tx1"/>
                </a:solidFill>
                <a:latin typeface="Times New Roman" panose="02020603050405020304" pitchFamily="18" charset="0"/>
                <a:cs typeface="Times New Roman" panose="02020603050405020304" pitchFamily="18" charset="0"/>
              </a:rPr>
              <a:t>&gt; CONTRIBUTING.md</a:t>
            </a: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status</a:t>
            </a:r>
          </a:p>
          <a:p>
            <a:pPr algn="just"/>
            <a:endParaRPr lang="en-US" sz="900" dirty="0" smtClean="0">
              <a:solidFill>
                <a:schemeClr val="tx1"/>
              </a:solidFill>
              <a:latin typeface="Times New Roman" panose="02020603050405020304" pitchFamily="18" charset="0"/>
              <a:cs typeface="Times New Roman" panose="02020603050405020304" pitchFamily="18" charset="0"/>
            </a:endParaRP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add CONTRIBUTING.md </a:t>
            </a:r>
            <a:r>
              <a:rPr lang="en-US" sz="900" dirty="0">
                <a:solidFill>
                  <a:schemeClr val="bg1">
                    <a:lumMod val="50000"/>
                  </a:schemeClr>
                </a:solidFill>
                <a:latin typeface="Times New Roman" panose="02020603050405020304" pitchFamily="18" charset="0"/>
                <a:cs typeface="Times New Roman" panose="02020603050405020304" pitchFamily="18" charset="0"/>
              </a:rPr>
              <a:t># track new file</a:t>
            </a: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a:t>
            </a:r>
            <a:r>
              <a:rPr lang="en-US" sz="900" dirty="0" smtClean="0">
                <a:solidFill>
                  <a:schemeClr val="tx1"/>
                </a:solidFill>
                <a:latin typeface="Times New Roman" panose="02020603050405020304" pitchFamily="18" charset="0"/>
                <a:cs typeface="Times New Roman" panose="02020603050405020304" pitchFamily="18" charset="0"/>
              </a:rPr>
              <a:t>status –s </a:t>
            </a:r>
            <a:r>
              <a:rPr lang="en-US" sz="900" dirty="0">
                <a:solidFill>
                  <a:schemeClr val="bg1">
                    <a:lumMod val="50000"/>
                  </a:schemeClr>
                </a:solidFill>
                <a:latin typeface="Times New Roman" panose="02020603050405020304" pitchFamily="18" charset="0"/>
                <a:cs typeface="Times New Roman" panose="02020603050405020304" pitchFamily="18" charset="0"/>
              </a:rPr>
              <a:t># a far more simplified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output</a:t>
            </a: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900" b="1" dirty="0">
                <a:solidFill>
                  <a:srgbClr val="0070C0"/>
                </a:solidFill>
                <a:latin typeface="Times New Roman" panose="02020603050405020304" pitchFamily="18" charset="0"/>
                <a:cs typeface="Times New Roman" panose="02020603050405020304" pitchFamily="18" charset="0"/>
              </a:rPr>
              <a:t>echo</a:t>
            </a:r>
            <a:r>
              <a:rPr lang="en-US" sz="900" dirty="0">
                <a:solidFill>
                  <a:srgbClr val="0070C0"/>
                </a:solidFill>
                <a:latin typeface="Times New Roman" panose="02020603050405020304" pitchFamily="18" charset="0"/>
                <a:cs typeface="Times New Roman" panose="02020603050405020304" pitchFamily="18" charset="0"/>
              </a:rPr>
              <a:t> </a:t>
            </a:r>
            <a:r>
              <a:rPr lang="en-US" sz="900" b="1" dirty="0" smtClean="0">
                <a:solidFill>
                  <a:srgbClr val="008000"/>
                </a:solidFill>
                <a:latin typeface="Times New Roman" panose="02020603050405020304" pitchFamily="18" charset="0"/>
                <a:cs typeface="Times New Roman" panose="02020603050405020304" pitchFamily="18" charset="0"/>
              </a:rPr>
              <a:t>“auto generated”</a:t>
            </a:r>
            <a:r>
              <a:rPr lang="en-US" sz="900" dirty="0" smtClean="0">
                <a:solidFill>
                  <a:srgbClr val="008000"/>
                </a:solidFill>
                <a:latin typeface="Times New Roman" panose="02020603050405020304" pitchFamily="18" charset="0"/>
                <a:cs typeface="Times New Roman" panose="02020603050405020304" pitchFamily="18" charset="0"/>
              </a:rPr>
              <a:t> </a:t>
            </a:r>
            <a:r>
              <a:rPr lang="en-US" sz="900" dirty="0">
                <a:solidFill>
                  <a:schemeClr val="tx1"/>
                </a:solidFill>
                <a:latin typeface="Times New Roman" panose="02020603050405020304" pitchFamily="18" charset="0"/>
                <a:cs typeface="Times New Roman" panose="02020603050405020304" pitchFamily="18" charset="0"/>
              </a:rPr>
              <a:t>&gt; </a:t>
            </a:r>
            <a:r>
              <a:rPr lang="en-US" sz="900" dirty="0" smtClean="0">
                <a:solidFill>
                  <a:schemeClr val="tx1"/>
                </a:solidFill>
                <a:latin typeface="Times New Roman" panose="02020603050405020304" pitchFamily="18" charset="0"/>
                <a:cs typeface="Times New Roman" panose="02020603050405020304" pitchFamily="18" charset="0"/>
              </a:rPr>
              <a:t>auto_generated.exe</a:t>
            </a:r>
            <a:endParaRPr lang="en-US" sz="900" dirty="0">
              <a:solidFill>
                <a:schemeClr val="tx1"/>
              </a:solidFill>
              <a:latin typeface="Times New Roman" panose="02020603050405020304" pitchFamily="18" charset="0"/>
              <a:cs typeface="Times New Roman" panose="02020603050405020304" pitchFamily="18" charset="0"/>
            </a:endParaRPr>
          </a:p>
          <a:p>
            <a:pPr algn="just"/>
            <a:r>
              <a:rPr lang="en-US" sz="900" b="1" dirty="0" smtClean="0">
                <a:solidFill>
                  <a:srgbClr val="0070C0"/>
                </a:solidFill>
                <a:latin typeface="Times New Roman" panose="02020603050405020304" pitchFamily="18" charset="0"/>
                <a:cs typeface="Times New Roman" panose="02020603050405020304" pitchFamily="18" charset="0"/>
              </a:rPr>
              <a:t>echo</a:t>
            </a:r>
            <a:r>
              <a:rPr lang="en-US" sz="900" dirty="0" smtClean="0">
                <a:solidFill>
                  <a:srgbClr val="0070C0"/>
                </a:solidFill>
                <a:latin typeface="Times New Roman" panose="02020603050405020304" pitchFamily="18" charset="0"/>
                <a:cs typeface="Times New Roman" panose="02020603050405020304" pitchFamily="18" charset="0"/>
              </a:rPr>
              <a:t> </a:t>
            </a:r>
            <a:r>
              <a:rPr lang="en-US" sz="900" b="1" dirty="0" smtClean="0">
                <a:solidFill>
                  <a:srgbClr val="008000"/>
                </a:solidFill>
                <a:latin typeface="Times New Roman" panose="02020603050405020304" pitchFamily="18" charset="0"/>
                <a:cs typeface="Times New Roman" panose="02020603050405020304" pitchFamily="18" charset="0"/>
              </a:rPr>
              <a:t>“</a:t>
            </a:r>
            <a:r>
              <a:rPr lang="en-US" sz="900" dirty="0">
                <a:solidFill>
                  <a:schemeClr val="tx1"/>
                </a:solidFill>
                <a:latin typeface="Times New Roman" panose="02020603050405020304" pitchFamily="18" charset="0"/>
                <a:cs typeface="Times New Roman" panose="02020603050405020304" pitchFamily="18" charset="0"/>
              </a:rPr>
              <a:t>auto_generated.exe</a:t>
            </a:r>
            <a:r>
              <a:rPr lang="en-US" sz="900" b="1" dirty="0" smtClean="0">
                <a:solidFill>
                  <a:srgbClr val="008000"/>
                </a:solidFill>
                <a:latin typeface="Times New Roman" panose="02020603050405020304" pitchFamily="18" charset="0"/>
                <a:cs typeface="Times New Roman" panose="02020603050405020304" pitchFamily="18" charset="0"/>
              </a:rPr>
              <a:t>”</a:t>
            </a:r>
            <a:r>
              <a:rPr lang="en-US" sz="900" dirty="0" smtClean="0">
                <a:solidFill>
                  <a:srgbClr val="008000"/>
                </a:solidFill>
                <a:latin typeface="Times New Roman" panose="02020603050405020304" pitchFamily="18" charset="0"/>
                <a:cs typeface="Times New Roman" panose="02020603050405020304" pitchFamily="18" charset="0"/>
              </a:rPr>
              <a:t> </a:t>
            </a:r>
            <a:r>
              <a:rPr lang="en-US" sz="900" dirty="0">
                <a:solidFill>
                  <a:schemeClr val="tx1"/>
                </a:solidFill>
                <a:latin typeface="Times New Roman" panose="02020603050405020304" pitchFamily="18" charset="0"/>
                <a:cs typeface="Times New Roman" panose="02020603050405020304" pitchFamily="18" charset="0"/>
              </a:rPr>
              <a:t>&gt; </a:t>
            </a:r>
            <a:r>
              <a:rPr lang="en-US" sz="900" dirty="0" smtClean="0">
                <a:solidFill>
                  <a:schemeClr val="tx1"/>
                </a:solidFill>
                <a:latin typeface="Times New Roman" panose="02020603050405020304" pitchFamily="18" charset="0"/>
                <a:cs typeface="Times New Roman" panose="02020603050405020304" pitchFamily="18" charset="0"/>
              </a:rPr>
              <a:t>.</a:t>
            </a:r>
            <a:r>
              <a:rPr lang="en-US" sz="900" dirty="0" err="1" smtClean="0">
                <a:solidFill>
                  <a:schemeClr val="tx1"/>
                </a:solidFill>
                <a:latin typeface="Times New Roman" panose="02020603050405020304" pitchFamily="18" charset="0"/>
                <a:cs typeface="Times New Roman" panose="02020603050405020304" pitchFamily="18" charset="0"/>
              </a:rPr>
              <a:t>gitignore</a:t>
            </a:r>
            <a:endParaRPr lang="en-US" sz="900" dirty="0" smtClean="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tx1"/>
              </a:solidFill>
              <a:latin typeface="Times New Roman" panose="02020603050405020304" pitchFamily="18" charset="0"/>
              <a:cs typeface="Times New Roman" panose="02020603050405020304" pitchFamily="18" charset="0"/>
            </a:endParaRPr>
          </a:p>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add .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 stage new files</a:t>
            </a: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status</a:t>
            </a:r>
          </a:p>
          <a:p>
            <a:pPr algn="just"/>
            <a:endParaRPr lang="en-US" sz="900" dirty="0" smtClean="0">
              <a:solidFill>
                <a:schemeClr val="tx1"/>
              </a:solidFill>
              <a:latin typeface="Times New Roman" panose="02020603050405020304" pitchFamily="18" charset="0"/>
              <a:cs typeface="Times New Roman" panose="02020603050405020304" pitchFamily="18" charset="0"/>
            </a:endParaRPr>
          </a:p>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diff </a:t>
            </a:r>
            <a:r>
              <a:rPr lang="en-US" sz="900" dirty="0">
                <a:solidFill>
                  <a:schemeClr val="bg1">
                    <a:lumMod val="50000"/>
                  </a:schemeClr>
                </a:solidFill>
                <a:latin typeface="Times New Roman" panose="02020603050405020304" pitchFamily="18" charset="0"/>
                <a:cs typeface="Times New Roman" panose="02020603050405020304" pitchFamily="18" charset="0"/>
              </a:rPr>
              <a:t># compares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working </a:t>
            </a:r>
            <a:r>
              <a:rPr lang="en-US" sz="900" dirty="0">
                <a:solidFill>
                  <a:schemeClr val="bg1">
                    <a:lumMod val="50000"/>
                  </a:schemeClr>
                </a:solidFill>
                <a:latin typeface="Times New Roman" panose="02020603050405020304" pitchFamily="18" charset="0"/>
                <a:cs typeface="Times New Roman" panose="02020603050405020304" pitchFamily="18" charset="0"/>
              </a:rPr>
              <a:t>directory with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staging </a:t>
            </a:r>
            <a:r>
              <a:rPr lang="en-US" sz="900" dirty="0">
                <a:solidFill>
                  <a:schemeClr val="bg1">
                    <a:lumMod val="50000"/>
                  </a:schemeClr>
                </a:solidFill>
                <a:latin typeface="Times New Roman" panose="02020603050405020304" pitchFamily="18" charset="0"/>
                <a:cs typeface="Times New Roman" panose="02020603050405020304" pitchFamily="18" charset="0"/>
              </a:rPr>
              <a:t>area</a:t>
            </a: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diff </a:t>
            </a:r>
            <a:r>
              <a:rPr lang="en-US" sz="900" dirty="0" smtClean="0">
                <a:solidFill>
                  <a:schemeClr val="tx1"/>
                </a:solidFill>
                <a:latin typeface="Times New Roman" panose="02020603050405020304" pitchFamily="18" charset="0"/>
                <a:cs typeface="Times New Roman" panose="02020603050405020304" pitchFamily="18" charset="0"/>
              </a:rPr>
              <a:t>--staged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900" dirty="0">
                <a:solidFill>
                  <a:schemeClr val="bg1">
                    <a:lumMod val="50000"/>
                  </a:schemeClr>
                </a:solidFill>
                <a:latin typeface="Times New Roman" panose="02020603050405020304" pitchFamily="18" charset="0"/>
                <a:cs typeface="Times New Roman" panose="02020603050405020304" pitchFamily="18" charset="0"/>
              </a:rPr>
              <a:t>compares</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900" dirty="0">
                <a:solidFill>
                  <a:schemeClr val="bg1">
                    <a:lumMod val="50000"/>
                  </a:schemeClr>
                </a:solidFill>
                <a:latin typeface="Times New Roman" panose="02020603050405020304" pitchFamily="18" charset="0"/>
                <a:cs typeface="Times New Roman" panose="02020603050405020304" pitchFamily="18" charset="0"/>
              </a:rPr>
              <a:t>staged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with what will </a:t>
            </a:r>
            <a:r>
              <a:rPr lang="en-US" sz="900" dirty="0">
                <a:solidFill>
                  <a:schemeClr val="bg1">
                    <a:lumMod val="50000"/>
                  </a:schemeClr>
                </a:solidFill>
                <a:latin typeface="Times New Roman" panose="02020603050405020304" pitchFamily="18" charset="0"/>
                <a:cs typeface="Times New Roman" panose="02020603050405020304" pitchFamily="18" charset="0"/>
              </a:rPr>
              <a:t>go into your next commit</a:t>
            </a: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diff </a:t>
            </a:r>
            <a:r>
              <a:rPr lang="en-US" sz="900" dirty="0" smtClean="0">
                <a:solidFill>
                  <a:schemeClr val="tx1"/>
                </a:solidFill>
                <a:latin typeface="Times New Roman" panose="02020603050405020304" pitchFamily="18" charset="0"/>
                <a:cs typeface="Times New Roman" panose="02020603050405020304" pitchFamily="18" charset="0"/>
              </a:rPr>
              <a:t>--cached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 same as staged</a:t>
            </a: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900" b="1" dirty="0">
                <a:solidFill>
                  <a:srgbClr val="0070C0"/>
                </a:solidFill>
                <a:latin typeface="Times New Roman" panose="02020603050405020304" pitchFamily="18" charset="0"/>
                <a:cs typeface="Times New Roman" panose="02020603050405020304" pitchFamily="18" charset="0"/>
              </a:rPr>
              <a:t>echo</a:t>
            </a:r>
            <a:r>
              <a:rPr lang="en-US" sz="900" dirty="0">
                <a:solidFill>
                  <a:srgbClr val="0070C0"/>
                </a:solidFill>
                <a:latin typeface="Times New Roman" panose="02020603050405020304" pitchFamily="18" charset="0"/>
                <a:cs typeface="Times New Roman" panose="02020603050405020304" pitchFamily="18" charset="0"/>
              </a:rPr>
              <a:t> </a:t>
            </a:r>
            <a:r>
              <a:rPr lang="en-US" sz="900" b="1" dirty="0" smtClean="0">
                <a:solidFill>
                  <a:srgbClr val="008000"/>
                </a:solidFill>
                <a:latin typeface="Times New Roman" panose="02020603050405020304" pitchFamily="18" charset="0"/>
                <a:cs typeface="Times New Roman" panose="02020603050405020304" pitchFamily="18" charset="0"/>
              </a:rPr>
              <a:t>“no need”</a:t>
            </a:r>
            <a:r>
              <a:rPr lang="en-US" sz="900" dirty="0" smtClean="0">
                <a:solidFill>
                  <a:srgbClr val="008000"/>
                </a:solidFill>
                <a:latin typeface="Times New Roman" panose="02020603050405020304" pitchFamily="18" charset="0"/>
                <a:cs typeface="Times New Roman" panose="02020603050405020304" pitchFamily="18" charset="0"/>
              </a:rPr>
              <a:t> </a:t>
            </a:r>
            <a:r>
              <a:rPr lang="en-US" sz="900" dirty="0">
                <a:solidFill>
                  <a:schemeClr val="tx1"/>
                </a:solidFill>
                <a:latin typeface="Times New Roman" panose="02020603050405020304" pitchFamily="18" charset="0"/>
                <a:cs typeface="Times New Roman" panose="02020603050405020304" pitchFamily="18" charset="0"/>
              </a:rPr>
              <a:t>&gt; </a:t>
            </a:r>
            <a:r>
              <a:rPr lang="en-US" sz="900" dirty="0" smtClean="0">
                <a:solidFill>
                  <a:schemeClr val="tx1"/>
                </a:solidFill>
                <a:latin typeface="Times New Roman" panose="02020603050405020304" pitchFamily="18" charset="0"/>
                <a:cs typeface="Times New Roman" panose="02020603050405020304" pitchFamily="18" charset="0"/>
              </a:rPr>
              <a:t>no_need.txt</a:t>
            </a:r>
          </a:p>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add no_need.txt</a:t>
            </a:r>
          </a:p>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status -s</a:t>
            </a:r>
            <a:endParaRPr lang="en-US" sz="900" dirty="0">
              <a:solidFill>
                <a:schemeClr val="tx1"/>
              </a:solidFill>
              <a:latin typeface="Times New Roman" panose="02020603050405020304" pitchFamily="18" charset="0"/>
              <a:cs typeface="Times New Roman" panose="02020603050405020304" pitchFamily="18" charset="0"/>
            </a:endParaRPr>
          </a:p>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a:t>
            </a:r>
            <a:r>
              <a:rPr lang="en-US" sz="900" dirty="0" err="1">
                <a:solidFill>
                  <a:schemeClr val="tx1"/>
                </a:solidFill>
                <a:latin typeface="Times New Roman" panose="02020603050405020304" pitchFamily="18" charset="0"/>
                <a:cs typeface="Times New Roman" panose="02020603050405020304" pitchFamily="18" charset="0"/>
              </a:rPr>
              <a:t>rm</a:t>
            </a:r>
            <a:r>
              <a:rPr lang="en-US" sz="900" dirty="0">
                <a:solidFill>
                  <a:schemeClr val="tx1"/>
                </a:solidFill>
                <a:latin typeface="Times New Roman" panose="02020603050405020304" pitchFamily="18" charset="0"/>
                <a:cs typeface="Times New Roman" panose="02020603050405020304" pitchFamily="18" charset="0"/>
              </a:rPr>
              <a:t> --cached </a:t>
            </a:r>
            <a:r>
              <a:rPr lang="en-US" sz="900" dirty="0" smtClean="0">
                <a:solidFill>
                  <a:schemeClr val="tx1"/>
                </a:solidFill>
                <a:latin typeface="Times New Roman" panose="02020603050405020304" pitchFamily="18" charset="0"/>
                <a:cs typeface="Times New Roman" panose="02020603050405020304" pitchFamily="18" charset="0"/>
              </a:rPr>
              <a:t>README </a:t>
            </a:r>
            <a:r>
              <a:rPr lang="en-US" sz="900" dirty="0">
                <a:solidFill>
                  <a:schemeClr val="bg1">
                    <a:lumMod val="50000"/>
                  </a:schemeClr>
                </a:solidFill>
                <a:latin typeface="Times New Roman" panose="02020603050405020304" pitchFamily="18" charset="0"/>
                <a:cs typeface="Times New Roman" panose="02020603050405020304" pitchFamily="18" charset="0"/>
              </a:rPr>
              <a:t># keep the file in your working tree but remove it from your staging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area</a:t>
            </a:r>
          </a:p>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status</a:t>
            </a:r>
            <a:endParaRPr lang="en-US" sz="900" dirty="0">
              <a:solidFill>
                <a:schemeClr val="tx1"/>
              </a:solidFill>
              <a:latin typeface="Times New Roman" panose="02020603050405020304" pitchFamily="18" charset="0"/>
              <a:cs typeface="Times New Roman" panose="02020603050405020304" pitchFamily="18" charset="0"/>
            </a:endParaRP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commit –m “Initial Commit</a:t>
            </a:r>
            <a:r>
              <a:rPr lang="en-US" sz="900" dirty="0" smtClean="0">
                <a:solidFill>
                  <a:schemeClr val="tx1"/>
                </a:solidFill>
                <a:latin typeface="Times New Roman" panose="02020603050405020304" pitchFamily="18" charset="0"/>
                <a:cs typeface="Times New Roman" panose="02020603050405020304" pitchFamily="18" charset="0"/>
              </a:rPr>
              <a:t>”</a:t>
            </a:r>
            <a:endParaRPr lang="en-US" sz="1000"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4824147" y="1141558"/>
            <a:ext cx="4045215" cy="1695342"/>
          </a:xfrm>
          <a:prstGeom prst="rect">
            <a:avLst/>
          </a:prstGeom>
        </p:spPr>
      </p:pic>
      <p:pic>
        <p:nvPicPr>
          <p:cNvPr id="7" name="Picture 6"/>
          <p:cNvPicPr>
            <a:picLocks noChangeAspect="1"/>
          </p:cNvPicPr>
          <p:nvPr/>
        </p:nvPicPr>
        <p:blipFill>
          <a:blip r:embed="rId3"/>
          <a:stretch>
            <a:fillRect/>
          </a:stretch>
        </p:blipFill>
        <p:spPr>
          <a:xfrm>
            <a:off x="4824148" y="3108078"/>
            <a:ext cx="4045215" cy="2355273"/>
          </a:xfrm>
          <a:prstGeom prst="rect">
            <a:avLst/>
          </a:prstGeom>
        </p:spPr>
      </p:pic>
      <p:sp>
        <p:nvSpPr>
          <p:cNvPr id="8" name="Rectangle 3"/>
          <p:cNvSpPr>
            <a:spLocks noChangeArrowheads="1"/>
          </p:cNvSpPr>
          <p:nvPr/>
        </p:nvSpPr>
        <p:spPr bwMode="auto">
          <a:xfrm>
            <a:off x="4824148" y="5636533"/>
            <a:ext cx="4045215" cy="954107"/>
          </a:xfrm>
          <a:prstGeom prst="rect">
            <a:avLst/>
          </a:prstGeom>
          <a:solidFill>
            <a:schemeClr val="bg1">
              <a:lumMod val="95000"/>
            </a:schemeClr>
          </a:solidFill>
          <a:ln>
            <a:solidFill>
              <a:schemeClr val="bg1"/>
            </a:solid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222222"/>
                </a:solidFill>
                <a:effectLst/>
                <a:latin typeface="Helvetica Neue"/>
              </a:rPr>
              <a:t>Summary:</a:t>
            </a:r>
            <a:endParaRPr kumimoji="0" lang="en-US" altLang="en-US" sz="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dirty="0" err="1" smtClean="0">
                <a:ln>
                  <a:noFill/>
                </a:ln>
                <a:solidFill>
                  <a:srgbClr val="222222"/>
                </a:solidFill>
                <a:effectLst/>
                <a:latin typeface="Consolas" panose="020B0609020204030204" pitchFamily="49" charset="0"/>
                <a:cs typeface="Consolas" panose="020B0609020204030204" pitchFamily="49" charset="0"/>
              </a:rPr>
              <a:t>git</a:t>
            </a:r>
            <a:r>
              <a:rPr kumimoji="0" lang="en-US" altLang="en-US" sz="900" b="0" i="0" u="none" strike="noStrike" cap="none" normalizeH="0" baseline="0" dirty="0" smtClean="0">
                <a:ln>
                  <a:noFill/>
                </a:ln>
                <a:solidFill>
                  <a:srgbClr val="222222"/>
                </a:solidFill>
                <a:effectLst/>
                <a:latin typeface="Consolas" panose="020B0609020204030204" pitchFamily="49" charset="0"/>
                <a:cs typeface="Consolas" panose="020B0609020204030204" pitchFamily="49" charset="0"/>
              </a:rPr>
              <a:t> add -A</a:t>
            </a:r>
            <a:r>
              <a:rPr kumimoji="0" lang="en-US" altLang="en-US" sz="1100" b="0" i="0" u="none" strike="noStrike" cap="none" normalizeH="0" baseline="0" dirty="0" smtClean="0">
                <a:ln>
                  <a:noFill/>
                </a:ln>
                <a:solidFill>
                  <a:srgbClr val="222222"/>
                </a:solidFill>
                <a:effectLst/>
                <a:latin typeface="Helvetica Neue"/>
              </a:rPr>
              <a:t> </a:t>
            </a:r>
            <a:r>
              <a:rPr kumimoji="0" lang="en-US" altLang="en-US" sz="1100" b="0" i="1" u="none" strike="noStrike" cap="none" normalizeH="0" baseline="0" dirty="0" smtClean="0">
                <a:ln>
                  <a:noFill/>
                </a:ln>
                <a:solidFill>
                  <a:srgbClr val="222222"/>
                </a:solidFill>
                <a:effectLst/>
                <a:latin typeface="Helvetica Neue"/>
              </a:rPr>
              <a:t>stages </a:t>
            </a:r>
            <a:r>
              <a:rPr kumimoji="0" lang="en-US" altLang="en-US" sz="1100" b="1" i="1" u="none" strike="noStrike" cap="none" normalizeH="0" baseline="0" dirty="0" smtClean="0">
                <a:ln>
                  <a:noFill/>
                </a:ln>
                <a:solidFill>
                  <a:srgbClr val="222222"/>
                </a:solidFill>
                <a:effectLst/>
                <a:latin typeface="Helvetica Neue"/>
              </a:rPr>
              <a:t>All</a:t>
            </a:r>
            <a:endParaRPr kumimoji="0" lang="en-US" altLang="en-US" sz="1100" b="0" i="0" u="none" strike="noStrike" cap="none" normalizeH="0" baseline="0" dirty="0" smtClean="0">
              <a:ln>
                <a:noFill/>
              </a:ln>
              <a:solidFill>
                <a:srgbClr val="222222"/>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dirty="0" err="1" smtClean="0">
                <a:ln>
                  <a:noFill/>
                </a:ln>
                <a:solidFill>
                  <a:srgbClr val="222222"/>
                </a:solidFill>
                <a:effectLst/>
                <a:latin typeface="Consolas" panose="020B0609020204030204" pitchFamily="49" charset="0"/>
                <a:cs typeface="Consolas" panose="020B0609020204030204" pitchFamily="49" charset="0"/>
              </a:rPr>
              <a:t>git</a:t>
            </a:r>
            <a:r>
              <a:rPr kumimoji="0" lang="en-US" altLang="en-US" sz="900" b="0" i="0" u="none" strike="noStrike" cap="none" normalizeH="0" baseline="0" dirty="0" smtClean="0">
                <a:ln>
                  <a:noFill/>
                </a:ln>
                <a:solidFill>
                  <a:srgbClr val="222222"/>
                </a:solidFill>
                <a:effectLst/>
                <a:latin typeface="Consolas" panose="020B0609020204030204" pitchFamily="49" charset="0"/>
                <a:cs typeface="Consolas" panose="020B0609020204030204" pitchFamily="49" charset="0"/>
              </a:rPr>
              <a:t> add .</a:t>
            </a:r>
            <a:r>
              <a:rPr kumimoji="0" lang="en-US" altLang="en-US" sz="1100" b="0" i="0" u="none" strike="noStrike" cap="none" normalizeH="0" baseline="0" dirty="0" smtClean="0">
                <a:ln>
                  <a:noFill/>
                </a:ln>
                <a:solidFill>
                  <a:srgbClr val="222222"/>
                </a:solidFill>
                <a:effectLst/>
                <a:latin typeface="Helvetica Neue"/>
              </a:rPr>
              <a:t> </a:t>
            </a:r>
            <a:r>
              <a:rPr kumimoji="0" lang="en-US" altLang="en-US" sz="1100" b="0" i="1" u="none" strike="noStrike" cap="none" normalizeH="0" baseline="0" dirty="0" smtClean="0">
                <a:ln>
                  <a:noFill/>
                </a:ln>
                <a:solidFill>
                  <a:srgbClr val="222222"/>
                </a:solidFill>
                <a:effectLst/>
                <a:latin typeface="Helvetica Neue"/>
              </a:rPr>
              <a:t>stages new and modified, </a:t>
            </a:r>
            <a:r>
              <a:rPr kumimoji="0" lang="en-US" altLang="en-US" sz="1100" b="1" i="1" u="none" strike="noStrike" cap="none" normalizeH="0" baseline="0" dirty="0" smtClean="0">
                <a:ln>
                  <a:noFill/>
                </a:ln>
                <a:solidFill>
                  <a:srgbClr val="222222"/>
                </a:solidFill>
                <a:effectLst/>
                <a:latin typeface="Helvetica Neue"/>
              </a:rPr>
              <a:t>without deleted</a:t>
            </a:r>
            <a:endParaRPr kumimoji="0" lang="en-US" altLang="en-US" sz="1100" b="0" i="0" u="none" strike="noStrike" cap="none" normalizeH="0" baseline="0" dirty="0" smtClean="0">
              <a:ln>
                <a:noFill/>
              </a:ln>
              <a:solidFill>
                <a:srgbClr val="222222"/>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dirty="0" err="1" smtClean="0">
                <a:ln>
                  <a:noFill/>
                </a:ln>
                <a:solidFill>
                  <a:srgbClr val="222222"/>
                </a:solidFill>
                <a:effectLst/>
                <a:latin typeface="Consolas" panose="020B0609020204030204" pitchFamily="49" charset="0"/>
                <a:cs typeface="Consolas" panose="020B0609020204030204" pitchFamily="49" charset="0"/>
              </a:rPr>
              <a:t>git</a:t>
            </a:r>
            <a:r>
              <a:rPr kumimoji="0" lang="en-US" altLang="en-US" sz="900" b="0" i="0" u="none" strike="noStrike" cap="none" normalizeH="0" baseline="0" dirty="0" smtClean="0">
                <a:ln>
                  <a:noFill/>
                </a:ln>
                <a:solidFill>
                  <a:srgbClr val="222222"/>
                </a:solidFill>
                <a:effectLst/>
                <a:latin typeface="Consolas" panose="020B0609020204030204" pitchFamily="49" charset="0"/>
                <a:cs typeface="Consolas" panose="020B0609020204030204" pitchFamily="49" charset="0"/>
              </a:rPr>
              <a:t> add -u</a:t>
            </a:r>
            <a:r>
              <a:rPr kumimoji="0" lang="en-US" altLang="en-US" sz="1100" b="0" i="0" u="none" strike="noStrike" cap="none" normalizeH="0" baseline="0" dirty="0" smtClean="0">
                <a:ln>
                  <a:noFill/>
                </a:ln>
                <a:solidFill>
                  <a:srgbClr val="222222"/>
                </a:solidFill>
                <a:effectLst/>
                <a:latin typeface="Helvetica Neue"/>
              </a:rPr>
              <a:t> </a:t>
            </a:r>
            <a:r>
              <a:rPr kumimoji="0" lang="en-US" altLang="en-US" sz="1100" b="0" i="1" u="none" strike="noStrike" cap="none" normalizeH="0" baseline="0" dirty="0" smtClean="0">
                <a:ln>
                  <a:noFill/>
                </a:ln>
                <a:solidFill>
                  <a:srgbClr val="222222"/>
                </a:solidFill>
                <a:effectLst/>
                <a:latin typeface="Helvetica Neue"/>
              </a:rPr>
              <a:t>stages modified and deleted, </a:t>
            </a:r>
            <a:r>
              <a:rPr kumimoji="0" lang="en-US" altLang="en-US" sz="1100" b="1" i="1" u="none" strike="noStrike" cap="none" normalizeH="0" baseline="0" dirty="0" smtClean="0">
                <a:ln>
                  <a:noFill/>
                </a:ln>
                <a:solidFill>
                  <a:srgbClr val="222222"/>
                </a:solidFill>
                <a:effectLst/>
                <a:latin typeface="Helvetica Neue"/>
              </a:rPr>
              <a:t>without new</a:t>
            </a:r>
            <a:endParaRPr kumimoji="0" lang="en-US" altLang="en-US" sz="1100" b="0" i="0" u="none" strike="noStrike" cap="none" normalizeH="0" baseline="0" dirty="0" smtClean="0">
              <a:ln>
                <a:noFill/>
              </a:ln>
              <a:solidFill>
                <a:srgbClr val="222222"/>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5465036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4:  Getting Git Repository</a:t>
            </a: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431945" y="1441384"/>
            <a:ext cx="4094018" cy="3300904"/>
          </a:xfrm>
          <a:prstGeom prst="rect">
            <a:avLst/>
          </a:prstGeom>
        </p:spPr>
        <p:txBody>
          <a:bodyPr wrap="square">
            <a:spAutoFit/>
          </a:bodyPr>
          <a:lstStyle/>
          <a:p>
            <a:pPr algn="just"/>
            <a:r>
              <a:rPr lang="en-US" sz="1100" dirty="0" smtClean="0">
                <a:solidFill>
                  <a:srgbClr val="008000"/>
                </a:solidFill>
                <a:latin typeface="Times New Roman" panose="02020603050405020304" pitchFamily="18" charset="0"/>
                <a:cs typeface="Times New Roman" panose="02020603050405020304" pitchFamily="18" charset="0"/>
              </a:rPr>
              <a:t># scenario 1: </a:t>
            </a:r>
            <a:r>
              <a:rPr lang="en-US" sz="1100" b="1" dirty="0"/>
              <a:t> </a:t>
            </a:r>
            <a:r>
              <a:rPr lang="en-US" sz="1100" dirty="0">
                <a:solidFill>
                  <a:srgbClr val="008000"/>
                </a:solidFill>
                <a:latin typeface="Times New Roman" panose="02020603050405020304" pitchFamily="18" charset="0"/>
                <a:cs typeface="Times New Roman" panose="02020603050405020304" pitchFamily="18" charset="0"/>
              </a:rPr>
              <a:t>create a new repository on the command line</a:t>
            </a:r>
          </a:p>
          <a:p>
            <a:pPr algn="just"/>
            <a:r>
              <a:rPr lang="en-US" sz="1100" dirty="0" err="1" smtClean="0">
                <a:solidFill>
                  <a:schemeClr val="tx1"/>
                </a:solidFill>
                <a:latin typeface="Times New Roman" panose="02020603050405020304" pitchFamily="18" charset="0"/>
                <a:cs typeface="Times New Roman" panose="02020603050405020304" pitchFamily="18" charset="0"/>
              </a:rPr>
              <a:t>git</a:t>
            </a:r>
            <a:r>
              <a:rPr lang="en-US" sz="1100" dirty="0" smtClean="0">
                <a:solidFill>
                  <a:schemeClr val="tx1"/>
                </a:solidFill>
                <a:latin typeface="Times New Roman" panose="02020603050405020304" pitchFamily="18" charset="0"/>
                <a:cs typeface="Times New Roman" panose="02020603050405020304" pitchFamily="18" charset="0"/>
              </a:rPr>
              <a:t> </a:t>
            </a:r>
            <a:r>
              <a:rPr lang="en-US" sz="1100" dirty="0" err="1">
                <a:solidFill>
                  <a:schemeClr val="tx1"/>
                </a:solidFill>
                <a:latin typeface="Times New Roman" panose="02020603050405020304" pitchFamily="18" charset="0"/>
                <a:cs typeface="Times New Roman" panose="02020603050405020304" pitchFamily="18" charset="0"/>
              </a:rPr>
              <a:t>init</a:t>
            </a:r>
            <a:r>
              <a:rPr lang="en-US" sz="1100" dirty="0">
                <a:solidFill>
                  <a:schemeClr val="tx1"/>
                </a:solidFill>
                <a:latin typeface="Times New Roman" panose="02020603050405020304" pitchFamily="18" charset="0"/>
                <a:cs typeface="Times New Roman" panose="02020603050405020304" pitchFamily="18" charset="0"/>
              </a:rPr>
              <a:t> </a:t>
            </a:r>
            <a:r>
              <a:rPr lang="en-US" sz="1100" dirty="0" smtClean="0">
                <a:solidFill>
                  <a:schemeClr val="tx1"/>
                </a:solidFill>
                <a:latin typeface="Times New Roman" panose="02020603050405020304" pitchFamily="18" charset="0"/>
                <a:cs typeface="Times New Roman" panose="02020603050405020304" pitchFamily="18" charset="0"/>
              </a:rPr>
              <a:t>practice4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 name project with unique name</a:t>
            </a:r>
          </a:p>
          <a:p>
            <a:pPr algn="just"/>
            <a:r>
              <a:rPr lang="en-US" sz="1100" dirty="0">
                <a:solidFill>
                  <a:schemeClr val="tx1"/>
                </a:solidFill>
                <a:latin typeface="Times New Roman" panose="02020603050405020304" pitchFamily="18" charset="0"/>
                <a:cs typeface="Times New Roman" panose="02020603050405020304" pitchFamily="18" charset="0"/>
              </a:rPr>
              <a:t>cd </a:t>
            </a:r>
            <a:r>
              <a:rPr lang="en-US" sz="1100" dirty="0" smtClean="0">
                <a:solidFill>
                  <a:schemeClr val="tx1"/>
                </a:solidFill>
                <a:latin typeface="Times New Roman" panose="02020603050405020304" pitchFamily="18" charset="0"/>
                <a:cs typeface="Times New Roman" panose="02020603050405020304" pitchFamily="18" charset="0"/>
              </a:rPr>
              <a:t>practice4</a:t>
            </a:r>
            <a:endParaRPr lang="en-US" sz="1100" dirty="0">
              <a:solidFill>
                <a:schemeClr val="tx1"/>
              </a:solidFill>
              <a:latin typeface="Times New Roman" panose="02020603050405020304" pitchFamily="18" charset="0"/>
              <a:cs typeface="Times New Roman" panose="02020603050405020304" pitchFamily="18" charset="0"/>
            </a:endParaRPr>
          </a:p>
          <a:p>
            <a:pPr algn="just"/>
            <a:endParaRPr 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a:solidFill>
                  <a:schemeClr val="tx1"/>
                </a:solidFill>
                <a:latin typeface="Times New Roman" panose="02020603050405020304" pitchFamily="18" charset="0"/>
                <a:cs typeface="Times New Roman" panose="02020603050405020304" pitchFamily="18" charset="0"/>
              </a:rPr>
              <a:t>echo </a:t>
            </a:r>
            <a:r>
              <a:rPr lang="en-US" altLang="en-US" sz="1100" dirty="0" smtClean="0">
                <a:solidFill>
                  <a:schemeClr val="tx1"/>
                </a:solidFill>
                <a:latin typeface="Times New Roman" panose="02020603050405020304" pitchFamily="18" charset="0"/>
                <a:cs typeface="Times New Roman" panose="02020603050405020304" pitchFamily="18" charset="0"/>
              </a:rPr>
              <a:t>“content” </a:t>
            </a:r>
            <a:r>
              <a:rPr lang="en-US" altLang="en-US" sz="1100" dirty="0">
                <a:solidFill>
                  <a:schemeClr val="tx1"/>
                </a:solidFill>
                <a:latin typeface="Times New Roman" panose="02020603050405020304" pitchFamily="18" charset="0"/>
                <a:cs typeface="Times New Roman" panose="02020603050405020304" pitchFamily="18" charset="0"/>
              </a:rPr>
              <a:t>&gt;&gt; </a:t>
            </a:r>
            <a:r>
              <a:rPr lang="en-US" altLang="en-US" sz="1100" dirty="0" smtClean="0">
                <a:solidFill>
                  <a:schemeClr val="tx1"/>
                </a:solidFill>
                <a:latin typeface="Times New Roman" panose="02020603050405020304" pitchFamily="18" charset="0"/>
                <a:cs typeface="Times New Roman" panose="02020603050405020304" pitchFamily="18" charset="0"/>
              </a:rPr>
              <a:t>README</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a:t>
            </a:r>
            <a:r>
              <a:rPr lang="en-US" altLang="en-US" sz="1100" dirty="0" smtClean="0">
                <a:solidFill>
                  <a:schemeClr val="tx1"/>
                </a:solidFill>
                <a:latin typeface="Times New Roman" panose="02020603050405020304" pitchFamily="18" charset="0"/>
                <a:cs typeface="Times New Roman" panose="02020603050405020304" pitchFamily="18" charset="0"/>
              </a:rPr>
              <a:t>README</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commit </a:t>
            </a:r>
            <a:r>
              <a:rPr lang="en-US" altLang="en-US" sz="1100" dirty="0">
                <a:solidFill>
                  <a:schemeClr val="tx1"/>
                </a:solidFill>
                <a:latin typeface="Times New Roman" panose="02020603050405020304" pitchFamily="18" charset="0"/>
                <a:cs typeface="Times New Roman" panose="02020603050405020304" pitchFamily="18" charset="0"/>
              </a:rPr>
              <a:t>-m "first commit“</a:t>
            </a: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remote add </a:t>
            </a:r>
            <a:r>
              <a:rPr lang="en-US" altLang="en-US" sz="1100" dirty="0">
                <a:solidFill>
                  <a:srgbClr val="C00000"/>
                </a:solidFill>
                <a:latin typeface="Times New Roman" panose="02020603050405020304" pitchFamily="18" charset="0"/>
                <a:cs typeface="Times New Roman" panose="02020603050405020304" pitchFamily="18" charset="0"/>
              </a:rPr>
              <a:t>origin</a:t>
            </a:r>
            <a:r>
              <a:rPr lang="en-US" altLang="en-US" sz="1100" dirty="0">
                <a:solidFill>
                  <a:srgbClr val="0070C0"/>
                </a:solidFill>
                <a:latin typeface="Times New Roman" panose="02020603050405020304" pitchFamily="18" charset="0"/>
                <a:cs typeface="Times New Roman" panose="02020603050405020304" pitchFamily="18" charset="0"/>
              </a:rPr>
              <a:t> </a:t>
            </a:r>
            <a:r>
              <a:rPr lang="en-US" altLang="en-US" sz="1100" dirty="0" err="1">
                <a:solidFill>
                  <a:srgbClr val="0070C0"/>
                </a:solidFill>
                <a:latin typeface="Times New Roman" panose="02020603050405020304" pitchFamily="18" charset="0"/>
                <a:cs typeface="Times New Roman" panose="02020603050405020304" pitchFamily="18" charset="0"/>
              </a:rPr>
              <a:t>git@github.com:practicalgit</a:t>
            </a:r>
            <a:r>
              <a:rPr lang="en-US" altLang="en-US" sz="1100" dirty="0">
                <a:solidFill>
                  <a:srgbClr val="0070C0"/>
                </a:solidFill>
                <a:latin typeface="Times New Roman" panose="02020603050405020304" pitchFamily="18" charset="0"/>
                <a:cs typeface="Times New Roman" panose="02020603050405020304" pitchFamily="18" charset="0"/>
              </a:rPr>
              <a:t>/practice4.git</a:t>
            </a:r>
            <a:endParaRPr lang="en-US" altLang="en-US" sz="1100" dirty="0" smtClean="0">
              <a:solidFill>
                <a:srgbClr val="0070C0"/>
              </a:solidFill>
              <a:latin typeface="Times New Roman" panose="02020603050405020304" pitchFamily="18" charset="0"/>
              <a:cs typeface="Times New Roman" panose="02020603050405020304" pitchFamily="18" charset="0"/>
            </a:endParaRP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push -u </a:t>
            </a:r>
            <a:r>
              <a:rPr lang="en-US" altLang="en-US" sz="1100" dirty="0">
                <a:solidFill>
                  <a:srgbClr val="C00000"/>
                </a:solidFill>
                <a:latin typeface="Times New Roman" panose="02020603050405020304" pitchFamily="18" charset="0"/>
                <a:cs typeface="Times New Roman" panose="02020603050405020304" pitchFamily="18" charset="0"/>
              </a:rPr>
              <a:t>origin</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chemeClr val="tx1"/>
                </a:solidFill>
                <a:latin typeface="Times New Roman" panose="02020603050405020304" pitchFamily="18" charset="0"/>
                <a:cs typeface="Times New Roman" panose="02020603050405020304" pitchFamily="18" charset="0"/>
              </a:rPr>
              <a:t>master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allows to invoke </a:t>
            </a:r>
            <a:r>
              <a:rPr lang="en-US" altLang="en-US" sz="1100" dirty="0" err="1" smtClean="0">
                <a:solidFill>
                  <a:schemeClr val="bg1">
                    <a:lumMod val="50000"/>
                  </a:schemeClr>
                </a:solidFill>
                <a:latin typeface="Times New Roman" panose="02020603050405020304" pitchFamily="18" charset="0"/>
                <a:cs typeface="Times New Roman" panose="02020603050405020304" pitchFamily="18" charset="0"/>
              </a:rPr>
              <a:t>git</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pull or </a:t>
            </a:r>
            <a:r>
              <a:rPr lang="en-US" altLang="en-US" sz="1100" dirty="0" err="1" smtClean="0">
                <a:solidFill>
                  <a:schemeClr val="bg1">
                    <a:lumMod val="50000"/>
                  </a:schemeClr>
                </a:solidFill>
                <a:latin typeface="Times New Roman" panose="02020603050405020304" pitchFamily="18" charset="0"/>
                <a:cs typeface="Times New Roman" panose="02020603050405020304" pitchFamily="18" charset="0"/>
              </a:rPr>
              <a:t>git</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fetch</a:t>
            </a:r>
          </a:p>
          <a:p>
            <a:pPr lvl="0"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cd .. </a:t>
            </a:r>
          </a:p>
          <a:p>
            <a:pPr lvl="0" algn="just"/>
            <a:r>
              <a:rPr lang="en-US" altLang="en-US" sz="1100" dirty="0" err="1" smtClean="0">
                <a:solidFill>
                  <a:schemeClr val="bg1">
                    <a:lumMod val="50000"/>
                  </a:schemeClr>
                </a:solidFill>
                <a:latin typeface="Times New Roman" panose="02020603050405020304" pitchFamily="18" charset="0"/>
                <a:cs typeface="Times New Roman" panose="02020603050405020304" pitchFamily="18" charset="0"/>
              </a:rPr>
              <a:t>rm</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100" dirty="0" err="1" smtClean="0">
                <a:solidFill>
                  <a:schemeClr val="bg1">
                    <a:lumMod val="50000"/>
                  </a:schemeClr>
                </a:solidFill>
                <a:latin typeface="Times New Roman" panose="02020603050405020304" pitchFamily="18" charset="0"/>
                <a:cs typeface="Times New Roman" panose="02020603050405020304" pitchFamily="18" charset="0"/>
              </a:rPr>
              <a:t>rf</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practice4</a:t>
            </a:r>
          </a:p>
          <a:p>
            <a:pPr lvl="0"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100" dirty="0" smtClean="0">
                <a:solidFill>
                  <a:srgbClr val="008000"/>
                </a:solidFill>
                <a:latin typeface="Times New Roman" panose="02020603050405020304" pitchFamily="18" charset="0"/>
                <a:cs typeface="Times New Roman" panose="02020603050405020304" pitchFamily="18" charset="0"/>
              </a:rPr>
              <a:t># </a:t>
            </a:r>
            <a:r>
              <a:rPr lang="en-US" sz="1100" dirty="0">
                <a:solidFill>
                  <a:srgbClr val="008000"/>
                </a:solidFill>
                <a:latin typeface="Times New Roman" panose="02020603050405020304" pitchFamily="18" charset="0"/>
                <a:cs typeface="Times New Roman" panose="02020603050405020304" pitchFamily="18" charset="0"/>
              </a:rPr>
              <a:t>scenario 2: </a:t>
            </a:r>
            <a:r>
              <a:rPr lang="en-US" sz="1100" dirty="0" smtClean="0">
                <a:solidFill>
                  <a:srgbClr val="008000"/>
                </a:solidFill>
                <a:latin typeface="Times New Roman" panose="02020603050405020304" pitchFamily="18" charset="0"/>
                <a:cs typeface="Times New Roman" panose="02020603050405020304" pitchFamily="18" charset="0"/>
              </a:rPr>
              <a:t>clone a repository </a:t>
            </a:r>
            <a:r>
              <a:rPr lang="en-US" sz="1100" dirty="0">
                <a:solidFill>
                  <a:srgbClr val="008000"/>
                </a:solidFill>
                <a:latin typeface="Times New Roman" panose="02020603050405020304" pitchFamily="18" charset="0"/>
                <a:cs typeface="Times New Roman" panose="02020603050405020304" pitchFamily="18" charset="0"/>
              </a:rPr>
              <a:t>from the command line</a:t>
            </a: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clone </a:t>
            </a:r>
            <a:r>
              <a:rPr lang="en-US" altLang="en-US" sz="1100" dirty="0" err="1" smtClean="0">
                <a:solidFill>
                  <a:srgbClr val="0070C0"/>
                </a:solidFill>
                <a:latin typeface="Times New Roman" panose="02020603050405020304" pitchFamily="18" charset="0"/>
                <a:cs typeface="Times New Roman" panose="02020603050405020304" pitchFamily="18" charset="0"/>
              </a:rPr>
              <a:t>git@github.com:practicalgit</a:t>
            </a:r>
            <a:r>
              <a:rPr lang="en-US" altLang="en-US" sz="1100" dirty="0" smtClean="0">
                <a:solidFill>
                  <a:srgbClr val="0070C0"/>
                </a:solidFill>
                <a:latin typeface="Times New Roman" panose="02020603050405020304" pitchFamily="18" charset="0"/>
                <a:cs typeface="Times New Roman" panose="02020603050405020304" pitchFamily="18" charset="0"/>
              </a:rPr>
              <a:t>/practice4.git</a:t>
            </a:r>
            <a:endParaRPr lang="en-US" altLang="en-US" sz="1100" dirty="0">
              <a:solidFill>
                <a:srgbClr val="0070C0"/>
              </a:solidFill>
              <a:latin typeface="Times New Roman" panose="02020603050405020304" pitchFamily="18" charset="0"/>
              <a:cs typeface="Times New Roman" panose="02020603050405020304" pitchFamily="18" charset="0"/>
            </a:endParaRPr>
          </a:p>
          <a:p>
            <a:pPr lvl="0" algn="just"/>
            <a:r>
              <a:rPr lang="en-US" altLang="en-US" sz="1100" dirty="0">
                <a:solidFill>
                  <a:schemeClr val="tx1"/>
                </a:solidFill>
                <a:latin typeface="Times New Roman" panose="02020603050405020304" pitchFamily="18" charset="0"/>
                <a:cs typeface="Times New Roman" panose="02020603050405020304" pitchFamily="18" charset="0"/>
              </a:rPr>
              <a:t>cd </a:t>
            </a:r>
            <a:r>
              <a:rPr lang="en-US" altLang="en-US" sz="1100" dirty="0" smtClean="0">
                <a:solidFill>
                  <a:schemeClr val="tx1"/>
                </a:solidFill>
                <a:latin typeface="Times New Roman" panose="02020603050405020304" pitchFamily="18" charset="0"/>
                <a:cs typeface="Times New Roman" panose="02020603050405020304" pitchFamily="18" charset="0"/>
              </a:rPr>
              <a:t>practice4</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05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9" name="Line Callout 1 8"/>
          <p:cNvSpPr/>
          <p:nvPr/>
        </p:nvSpPr>
        <p:spPr bwMode="auto">
          <a:xfrm>
            <a:off x="4606494" y="1256556"/>
            <a:ext cx="4182338" cy="690008"/>
          </a:xfrm>
          <a:prstGeom prst="borderCallout1">
            <a:avLst>
              <a:gd name="adj1" fmla="val 53802"/>
              <a:gd name="adj2" fmla="val -2862"/>
              <a:gd name="adj3" fmla="val 71666"/>
              <a:gd name="adj4" fmla="val -23338"/>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algn="just"/>
            <a:r>
              <a:rPr lang="en-US" sz="1000" dirty="0" smtClean="0">
                <a:solidFill>
                  <a:srgbClr val="00B050"/>
                </a:solidFill>
                <a:latin typeface="Times New Roman" panose="02020603050405020304" pitchFamily="18" charset="0"/>
                <a:cs typeface="Times New Roman" panose="02020603050405020304" pitchFamily="18" charset="0"/>
              </a:rPr>
              <a:t>Create a new remote repository and populate it with a local project</a:t>
            </a:r>
          </a:p>
          <a:p>
            <a:pPr algn="just"/>
            <a:r>
              <a:rPr lang="en-US" sz="1000" dirty="0" smtClean="0">
                <a:solidFill>
                  <a:schemeClr val="tx1"/>
                </a:solidFill>
                <a:latin typeface="Times New Roman" panose="02020603050405020304" pitchFamily="18" charset="0"/>
                <a:cs typeface="Times New Roman" panose="02020603050405020304" pitchFamily="18" charset="0"/>
              </a:rPr>
              <a:t>See GitHub slides</a:t>
            </a:r>
          </a:p>
          <a:p>
            <a:pPr algn="just"/>
            <a:r>
              <a:rPr lang="en-US" sz="1000" dirty="0" smtClean="0">
                <a:solidFill>
                  <a:schemeClr val="tx1"/>
                </a:solidFill>
                <a:latin typeface="Times New Roman" panose="02020603050405020304" pitchFamily="18" charset="0"/>
                <a:cs typeface="Times New Roman" panose="02020603050405020304" pitchFamily="18" charset="0"/>
              </a:rPr>
              <a:t>For example: </a:t>
            </a:r>
            <a:r>
              <a:rPr lang="en-US" sz="1000" dirty="0" err="1">
                <a:solidFill>
                  <a:srgbClr val="0070C0"/>
                </a:solidFill>
                <a:latin typeface="Times New Roman" panose="02020603050405020304" pitchFamily="18" charset="0"/>
                <a:cs typeface="Times New Roman" panose="02020603050405020304" pitchFamily="18" charset="0"/>
              </a:rPr>
              <a:t>git@github.com:practicalgit</a:t>
            </a:r>
            <a:r>
              <a:rPr lang="en-US" sz="1000" dirty="0">
                <a:solidFill>
                  <a:srgbClr val="0070C0"/>
                </a:solidFill>
                <a:latin typeface="Times New Roman" panose="02020603050405020304" pitchFamily="18" charset="0"/>
                <a:cs typeface="Times New Roman" panose="02020603050405020304" pitchFamily="18" charset="0"/>
              </a:rPr>
              <a:t>/practice4.git</a:t>
            </a:r>
            <a:endParaRPr lang="en-US" sz="1000" dirty="0" smtClean="0">
              <a:solidFill>
                <a:srgbClr val="0070C0"/>
              </a:solidFill>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2"/>
          <a:stretch>
            <a:fillRect/>
          </a:stretch>
        </p:blipFill>
        <p:spPr>
          <a:xfrm>
            <a:off x="4668839" y="3786687"/>
            <a:ext cx="4262869" cy="2664670"/>
          </a:xfrm>
          <a:prstGeom prst="rect">
            <a:avLst/>
          </a:prstGeom>
        </p:spPr>
      </p:pic>
      <p:sp>
        <p:nvSpPr>
          <p:cNvPr id="14" name="Line Callout 1 13"/>
          <p:cNvSpPr/>
          <p:nvPr/>
        </p:nvSpPr>
        <p:spPr bwMode="auto">
          <a:xfrm>
            <a:off x="4606494" y="2234745"/>
            <a:ext cx="4182338" cy="805440"/>
          </a:xfrm>
          <a:prstGeom prst="borderCallout1">
            <a:avLst>
              <a:gd name="adj1" fmla="val 53802"/>
              <a:gd name="adj2" fmla="val -2862"/>
              <a:gd name="adj3" fmla="val 76223"/>
              <a:gd name="adj4" fmla="val -973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push </a:t>
            </a:r>
            <a:r>
              <a:rPr lang="en-US" altLang="en-US" sz="1000" dirty="0">
                <a:solidFill>
                  <a:srgbClr val="C00000"/>
                </a:solidFill>
                <a:latin typeface="Times New Roman" panose="02020603050405020304" pitchFamily="18" charset="0"/>
                <a:cs typeface="Times New Roman" panose="02020603050405020304" pitchFamily="18" charset="0"/>
              </a:rPr>
              <a:t>-u</a:t>
            </a:r>
            <a:r>
              <a:rPr lang="en-US" altLang="en-US" sz="1000" dirty="0">
                <a:solidFill>
                  <a:schemeClr val="tx1"/>
                </a:solidFill>
                <a:latin typeface="Times New Roman" panose="02020603050405020304" pitchFamily="18" charset="0"/>
                <a:cs typeface="Times New Roman" panose="02020603050405020304" pitchFamily="18" charset="0"/>
              </a:rPr>
              <a:t> origin master </a:t>
            </a:r>
          </a:p>
          <a:p>
            <a:pPr algn="just"/>
            <a:r>
              <a:rPr lang="en-US" sz="1000" dirty="0" smtClean="0">
                <a:solidFill>
                  <a:schemeClr val="tx1"/>
                </a:solidFill>
                <a:latin typeface="Times New Roman" panose="02020603050405020304" pitchFamily="18" charset="0"/>
                <a:cs typeface="Times New Roman" panose="02020603050405020304" pitchFamily="18" charset="0"/>
              </a:rPr>
              <a:t>Is </a:t>
            </a:r>
            <a:r>
              <a:rPr lang="en-US" sz="1000" dirty="0">
                <a:solidFill>
                  <a:schemeClr val="tx1"/>
                </a:solidFill>
                <a:latin typeface="Times New Roman" panose="02020603050405020304" pitchFamily="18" charset="0"/>
                <a:cs typeface="Times New Roman" panose="02020603050405020304" pitchFamily="18" charset="0"/>
              </a:rPr>
              <a:t>the same as: </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push origin master ; </a:t>
            </a:r>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branch --set-upstream master </a:t>
            </a:r>
            <a:r>
              <a:rPr lang="en-US" sz="1000" dirty="0" smtClean="0">
                <a:solidFill>
                  <a:schemeClr val="tx1"/>
                </a:solidFill>
                <a:latin typeface="Times New Roman" panose="02020603050405020304" pitchFamily="18" charset="0"/>
                <a:cs typeface="Times New Roman" panose="02020603050405020304" pitchFamily="18" charset="0"/>
              </a:rPr>
              <a:t>origin/master</a:t>
            </a:r>
          </a:p>
          <a:p>
            <a:pPr algn="just"/>
            <a:r>
              <a:rPr lang="en-US" sz="1000" dirty="0" smtClean="0">
                <a:solidFill>
                  <a:schemeClr val="accent5">
                    <a:lumMod val="75000"/>
                  </a:schemeClr>
                </a:solidFill>
                <a:latin typeface="Times New Roman" panose="02020603050405020304" pitchFamily="18" charset="0"/>
                <a:cs typeface="Times New Roman" panose="02020603050405020304" pitchFamily="18" charset="0"/>
              </a:rPr>
              <a:t>It means that local master branch it tracking remote origin/master branch</a:t>
            </a:r>
            <a:r>
              <a:rPr lang="en-US" sz="1000" dirty="0" smtClean="0">
                <a:solidFill>
                  <a:schemeClr val="tx1"/>
                </a:solidFill>
                <a:latin typeface="Times New Roman" panose="02020603050405020304" pitchFamily="18" charset="0"/>
                <a:cs typeface="Times New Roman" panose="02020603050405020304" pitchFamily="18" charset="0"/>
              </a:rPr>
              <a:t>. </a:t>
            </a:r>
            <a:endParaRPr lang="en-US" sz="1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647810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5:  </a:t>
            </a:r>
            <a:r>
              <a:rPr lang="en-US" b="1" dirty="0">
                <a:solidFill>
                  <a:srgbClr val="0070C0"/>
                </a:solidFill>
                <a:effectLst>
                  <a:outerShdw blurRad="38100" dist="38100" dir="2700000" algn="tl">
                    <a:srgbClr val="000000">
                      <a:alpha val="43137"/>
                    </a:srgbClr>
                  </a:outerShdw>
                </a:effectLst>
                <a:latin typeface="Arial" charset="0"/>
                <a:cs typeface="Arial" charset="0"/>
              </a:rPr>
              <a:t>Working with Remotes</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793050" y="1159320"/>
            <a:ext cx="4094018" cy="5424562"/>
          </a:xfrm>
          <a:prstGeom prst="rect">
            <a:avLst/>
          </a:prstGeom>
        </p:spPr>
        <p:txBody>
          <a:bodyPr wrap="square">
            <a:spAutoFit/>
          </a:bodyPr>
          <a:lstStyle/>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err="1" smtClean="0">
                <a:solidFill>
                  <a:schemeClr val="tx1"/>
                </a:solidFill>
                <a:latin typeface="Times New Roman" panose="02020603050405020304" pitchFamily="18" charset="0"/>
                <a:cs typeface="Times New Roman" panose="02020603050405020304" pitchFamily="18" charset="0"/>
              </a:rPr>
              <a:t>init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smtClean="0">
                <a:solidFill>
                  <a:schemeClr val="tx1"/>
                </a:solidFill>
                <a:latin typeface="Times New Roman" panose="02020603050405020304" pitchFamily="18" charset="0"/>
                <a:cs typeface="Times New Roman" panose="02020603050405020304" pitchFamily="18" charset="0"/>
              </a:rPr>
              <a:t>practice5</a:t>
            </a:r>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algn="just"/>
            <a:r>
              <a:rPr lang="en-US" altLang="en-US" sz="1050" dirty="0">
                <a:solidFill>
                  <a:schemeClr val="tx1"/>
                </a:solidFill>
                <a:latin typeface="Times New Roman" panose="02020603050405020304" pitchFamily="18" charset="0"/>
                <a:cs typeface="Times New Roman" panose="02020603050405020304" pitchFamily="18" charset="0"/>
              </a:rPr>
              <a:t>cd </a:t>
            </a:r>
            <a:r>
              <a:rPr lang="en-US" altLang="en-US" sz="1050" dirty="0">
                <a:solidFill>
                  <a:schemeClr val="tx1"/>
                </a:solidFill>
                <a:latin typeface="Times New Roman" panose="02020603050405020304" pitchFamily="18" charset="0"/>
                <a:cs typeface="Times New Roman" panose="02020603050405020304" pitchFamily="18" charset="0"/>
              </a:rPr>
              <a:t>practice5</a:t>
            </a:r>
            <a:endParaRPr lang="en-US" altLang="en-US" sz="1050" dirty="0">
              <a:solidFill>
                <a:schemeClr val="tx1"/>
              </a:solidFill>
              <a:latin typeface="Times New Roman" panose="02020603050405020304" pitchFamily="18" charset="0"/>
              <a:cs typeface="Times New Roman" panose="02020603050405020304" pitchFamily="18" charset="0"/>
            </a:endParaRPr>
          </a:p>
          <a:p>
            <a:pPr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 add </a:t>
            </a:r>
            <a:r>
              <a:rPr lang="en-US" altLang="en-US" sz="1050" dirty="0" smtClean="0">
                <a:solidFill>
                  <a:srgbClr val="FF0000"/>
                </a:solidFill>
                <a:latin typeface="Times New Roman" panose="02020603050405020304" pitchFamily="18" charset="0"/>
                <a:cs typeface="Times New Roman" panose="02020603050405020304" pitchFamily="18" charset="0"/>
              </a:rPr>
              <a:t>origin</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err="1" smtClean="0">
                <a:solidFill>
                  <a:srgbClr val="0070C0"/>
                </a:solidFill>
                <a:latin typeface="Times New Roman" panose="02020603050405020304" pitchFamily="18" charset="0"/>
                <a:cs typeface="Times New Roman" panose="02020603050405020304" pitchFamily="18" charset="0"/>
                <a:hlinkClick r:id="rId2"/>
              </a:rPr>
              <a:t>git@github.com:practicalgit</a:t>
            </a:r>
            <a:r>
              <a:rPr lang="en-US" altLang="en-US" sz="1050" dirty="0" smtClean="0">
                <a:solidFill>
                  <a:srgbClr val="0070C0"/>
                </a:solidFill>
                <a:latin typeface="Times New Roman" panose="02020603050405020304" pitchFamily="18" charset="0"/>
                <a:cs typeface="Times New Roman" panose="02020603050405020304" pitchFamily="18" charset="0"/>
                <a:hlinkClick r:id="rId2"/>
              </a:rPr>
              <a:t>/practice5.git</a:t>
            </a:r>
            <a:endParaRPr lang="en-US" altLang="en-US" sz="1050" dirty="0" smtClean="0">
              <a:solidFill>
                <a:srgbClr val="0070C0"/>
              </a:solidFill>
              <a:latin typeface="Times New Roman" panose="02020603050405020304" pitchFamily="18" charset="0"/>
              <a:cs typeface="Times New Roman" panose="02020603050405020304" pitchFamily="18" charset="0"/>
            </a:endParaRP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shows remote repositories short names</a:t>
            </a:r>
            <a:r>
              <a:rPr lang="en-US" altLang="en-US" sz="1050" dirty="0" smtClean="0">
                <a:solidFill>
                  <a:schemeClr val="tx1"/>
                </a:solidFill>
                <a:latin typeface="Times New Roman" panose="02020603050405020304" pitchFamily="18" charset="0"/>
                <a:cs typeface="Times New Roman" panose="02020603050405020304" pitchFamily="18" charset="0"/>
              </a:rPr>
              <a:t> </a:t>
            </a:r>
          </a:p>
          <a:p>
            <a:pPr lvl="0" algn="just"/>
            <a:endParaRPr lang="en-US" altLang="en-US" sz="1050" dirty="0">
              <a:solidFill>
                <a:schemeClr val="tx1"/>
              </a:solidFill>
              <a:latin typeface="Times New Roman" panose="02020603050405020304" pitchFamily="18" charset="0"/>
              <a:cs typeface="Times New Roman" panose="02020603050405020304" pitchFamily="18" charset="0"/>
            </a:endParaRPr>
          </a:p>
          <a:p>
            <a:pPr lvl="0"/>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“A” </a:t>
            </a:r>
            <a:r>
              <a:rPr lang="en-US" altLang="en-US" sz="1050" dirty="0">
                <a:solidFill>
                  <a:schemeClr val="tx1"/>
                </a:solidFill>
                <a:latin typeface="Times New Roman" panose="02020603050405020304" pitchFamily="18" charset="0"/>
                <a:cs typeface="Times New Roman" panose="02020603050405020304" pitchFamily="18" charset="0"/>
              </a:rPr>
              <a:t>&gt; a.txt</a:t>
            </a:r>
          </a:p>
          <a:p>
            <a:pPr lvl="0"/>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add a.txt</a:t>
            </a:r>
          </a:p>
          <a:p>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“Commit for </a:t>
            </a:r>
            <a:r>
              <a:rPr lang="en-US" altLang="en-US" sz="1050" dirty="0" smtClean="0">
                <a:solidFill>
                  <a:schemeClr val="tx1"/>
                </a:solidFill>
                <a:latin typeface="Times New Roman" panose="02020603050405020304" pitchFamily="18" charset="0"/>
                <a:cs typeface="Times New Roman" panose="02020603050405020304" pitchFamily="18" charset="0"/>
              </a:rPr>
              <a:t>master”</a:t>
            </a:r>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push -u </a:t>
            </a:r>
            <a:r>
              <a:rPr lang="en-US" altLang="en-US" sz="1050" dirty="0">
                <a:solidFill>
                  <a:srgbClr val="FF0000"/>
                </a:solidFill>
                <a:latin typeface="Times New Roman" panose="02020603050405020304" pitchFamily="18" charset="0"/>
                <a:cs typeface="Times New Roman" panose="02020603050405020304" pitchFamily="18" charset="0"/>
              </a:rPr>
              <a:t>origin</a:t>
            </a:r>
            <a:r>
              <a:rPr lang="en-US" altLang="en-US" sz="1050" dirty="0">
                <a:solidFill>
                  <a:schemeClr val="tx1"/>
                </a:solidFill>
                <a:latin typeface="Times New Roman" panose="02020603050405020304" pitchFamily="18" charset="0"/>
                <a:cs typeface="Times New Roman" panose="02020603050405020304" pitchFamily="18" charset="0"/>
              </a:rPr>
              <a:t> master</a:t>
            </a:r>
          </a:p>
          <a:p>
            <a:pPr lvl="0"/>
            <a:endParaRPr lang="en-US" altLang="en-US" sz="1050" dirty="0">
              <a:solidFill>
                <a:schemeClr val="tx1"/>
              </a:solidFill>
              <a:latin typeface="Times New Roman" panose="02020603050405020304" pitchFamily="18" charset="0"/>
              <a:cs typeface="Times New Roman" panose="02020603050405020304" pitchFamily="18" charset="0"/>
            </a:endParaRPr>
          </a:p>
          <a:p>
            <a:pPr lvl="0"/>
            <a:r>
              <a:rPr lang="en-US" altLang="en-US" sz="1050" dirty="0" err="1">
                <a:solidFill>
                  <a:schemeClr val="tx1"/>
                </a:solidFill>
                <a:latin typeface="Times New Roman" panose="02020603050405020304" pitchFamily="18" charset="0"/>
                <a:cs typeface="Times New Roman" panose="02020603050405020304" pitchFamily="18" charset="0"/>
              </a:rPr>
              <a:t>g</a:t>
            </a:r>
            <a:r>
              <a:rPr lang="en-US" altLang="en-US" sz="1050" dirty="0" err="1" smtClean="0">
                <a:solidFill>
                  <a:schemeClr val="tx1"/>
                </a:solidFill>
                <a:latin typeface="Times New Roman" panose="02020603050405020304" pitchFamily="18" charset="0"/>
                <a:cs typeface="Times New Roman" panose="02020603050405020304" pitchFamily="18" charset="0"/>
              </a:rPr>
              <a:t>it</a:t>
            </a:r>
            <a:r>
              <a:rPr lang="en-US" altLang="en-US" sz="1050" dirty="0" smtClean="0">
                <a:solidFill>
                  <a:schemeClr val="tx1"/>
                </a:solidFill>
                <a:latin typeface="Times New Roman" panose="02020603050405020304" pitchFamily="18" charset="0"/>
                <a:cs typeface="Times New Roman" panose="02020603050405020304" pitchFamily="18" charset="0"/>
              </a:rPr>
              <a:t> checkout –b testing</a:t>
            </a:r>
          </a:p>
          <a:p>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“B” </a:t>
            </a:r>
            <a:r>
              <a:rPr lang="en-US" altLang="en-US" sz="1050" dirty="0">
                <a:solidFill>
                  <a:schemeClr val="tx1"/>
                </a:solidFill>
                <a:latin typeface="Times New Roman" panose="02020603050405020304" pitchFamily="18" charset="0"/>
                <a:cs typeface="Times New Roman" panose="02020603050405020304" pitchFamily="18" charset="0"/>
              </a:rPr>
              <a:t>&gt; </a:t>
            </a:r>
            <a:r>
              <a:rPr lang="en-US" altLang="en-US" sz="1050" dirty="0" smtClean="0">
                <a:solidFill>
                  <a:schemeClr val="tx1"/>
                </a:solidFill>
                <a:latin typeface="Times New Roman" panose="02020603050405020304" pitchFamily="18" charset="0"/>
                <a:cs typeface="Times New Roman" panose="02020603050405020304" pitchFamily="18" charset="0"/>
              </a:rPr>
              <a:t>b.txt</a:t>
            </a:r>
            <a:endParaRPr lang="en-US" altLang="en-US" sz="1050" dirty="0">
              <a:solidFill>
                <a:schemeClr val="tx1"/>
              </a:solidFill>
              <a:latin typeface="Times New Roman" panose="02020603050405020304" pitchFamily="18" charset="0"/>
              <a:cs typeface="Times New Roman" panose="02020603050405020304" pitchFamily="18" charset="0"/>
            </a:endParaRPr>
          </a:p>
          <a:p>
            <a:pPr lvl="0"/>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a:solidFill>
                  <a:schemeClr val="tx1"/>
                </a:solidFill>
                <a:latin typeface="Times New Roman" panose="02020603050405020304" pitchFamily="18" charset="0"/>
                <a:cs typeface="Times New Roman" panose="02020603050405020304" pitchFamily="18" charset="0"/>
              </a:rPr>
              <a:t>add </a:t>
            </a:r>
            <a:r>
              <a:rPr lang="en-US" altLang="en-US" sz="1050" dirty="0" smtClean="0">
                <a:solidFill>
                  <a:schemeClr val="tx1"/>
                </a:solidFill>
                <a:latin typeface="Times New Roman" panose="02020603050405020304" pitchFamily="18" charset="0"/>
                <a:cs typeface="Times New Roman" panose="02020603050405020304" pitchFamily="18" charset="0"/>
              </a:rPr>
              <a:t>b.txt</a:t>
            </a:r>
            <a:endParaRPr lang="en-US" altLang="en-US" sz="1050" dirty="0">
              <a:solidFill>
                <a:schemeClr val="tx1"/>
              </a:solidFill>
              <a:latin typeface="Times New Roman" panose="02020603050405020304" pitchFamily="18" charset="0"/>
              <a:cs typeface="Times New Roman" panose="02020603050405020304" pitchFamily="18" charset="0"/>
            </a:endParaRPr>
          </a:p>
          <a:p>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“Commit for </a:t>
            </a:r>
            <a:r>
              <a:rPr lang="en-US" altLang="en-US" sz="1050" dirty="0" smtClean="0">
                <a:solidFill>
                  <a:schemeClr val="tx1"/>
                </a:solidFill>
                <a:latin typeface="Times New Roman" panose="02020603050405020304" pitchFamily="18" charset="0"/>
                <a:cs typeface="Times New Roman" panose="02020603050405020304" pitchFamily="18" charset="0"/>
              </a:rPr>
              <a:t>testing”</a:t>
            </a:r>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lvl="0"/>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push </a:t>
            </a:r>
            <a:r>
              <a:rPr lang="en-US" altLang="en-US" sz="1050" dirty="0">
                <a:solidFill>
                  <a:srgbClr val="C00000"/>
                </a:solidFill>
                <a:latin typeface="Times New Roman" panose="02020603050405020304" pitchFamily="18" charset="0"/>
                <a:cs typeface="Times New Roman" panose="02020603050405020304" pitchFamily="18" charset="0"/>
              </a:rPr>
              <a:t>origin</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smtClean="0">
                <a:solidFill>
                  <a:schemeClr val="tx1"/>
                </a:solidFill>
                <a:latin typeface="Times New Roman" panose="02020603050405020304" pitchFamily="18" charset="0"/>
                <a:cs typeface="Times New Roman" panose="02020603050405020304" pitchFamily="18" charset="0"/>
              </a:rPr>
              <a:t>testing</a:t>
            </a:r>
          </a:p>
          <a:p>
            <a:r>
              <a:rPr lang="en-US" sz="1050" dirty="0" err="1">
                <a:solidFill>
                  <a:schemeClr val="tx1"/>
                </a:solidFill>
                <a:latin typeface="Times New Roman" panose="02020603050405020304" pitchFamily="18" charset="0"/>
                <a:cs typeface="Times New Roman" panose="02020603050405020304" pitchFamily="18" charset="0"/>
              </a:rPr>
              <a:t>git</a:t>
            </a:r>
            <a:r>
              <a:rPr lang="en-US" sz="1050" dirty="0">
                <a:solidFill>
                  <a:schemeClr val="tx1"/>
                </a:solidFill>
                <a:latin typeface="Times New Roman" panose="02020603050405020304" pitchFamily="18" charset="0"/>
                <a:cs typeface="Times New Roman" panose="02020603050405020304" pitchFamily="18" charset="0"/>
              </a:rPr>
              <a:t> log --</a:t>
            </a:r>
            <a:r>
              <a:rPr lang="en-US" sz="1050" dirty="0" err="1">
                <a:solidFill>
                  <a:schemeClr val="tx1"/>
                </a:solidFill>
                <a:latin typeface="Times New Roman" panose="02020603050405020304" pitchFamily="18" charset="0"/>
                <a:cs typeface="Times New Roman" panose="02020603050405020304" pitchFamily="18" charset="0"/>
              </a:rPr>
              <a:t>oneline</a:t>
            </a:r>
            <a:r>
              <a:rPr lang="en-US" sz="1050" dirty="0">
                <a:solidFill>
                  <a:schemeClr val="tx1"/>
                </a:solidFill>
                <a:latin typeface="Times New Roman" panose="02020603050405020304" pitchFamily="18" charset="0"/>
                <a:cs typeface="Times New Roman" panose="02020603050405020304" pitchFamily="18" charset="0"/>
              </a:rPr>
              <a:t> --decorate --graph </a:t>
            </a:r>
            <a:r>
              <a:rPr lang="en-US" sz="1050" dirty="0" smtClean="0">
                <a:solidFill>
                  <a:schemeClr val="tx1"/>
                </a:solidFill>
                <a:latin typeface="Times New Roman" panose="02020603050405020304" pitchFamily="18" charset="0"/>
                <a:cs typeface="Times New Roman" panose="02020603050405020304" pitchFamily="18" charset="0"/>
              </a:rPr>
              <a:t>--all </a:t>
            </a:r>
            <a:r>
              <a:rPr lang="en-US" sz="1050" dirty="0">
                <a:solidFill>
                  <a:schemeClr val="bg1">
                    <a:lumMod val="50000"/>
                  </a:schemeClr>
                </a:solidFill>
                <a:latin typeface="Times New Roman" panose="02020603050405020304" pitchFamily="18" charset="0"/>
                <a:cs typeface="Times New Roman" panose="02020603050405020304" pitchFamily="18" charset="0"/>
              </a:rPr>
              <a:t># Display commits</a:t>
            </a:r>
          </a:p>
          <a:p>
            <a:pPr lvl="0"/>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branch –r </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 shows remotes branches</a:t>
            </a: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 –v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s</a:t>
            </a:r>
            <a:r>
              <a:rPr lang="en-US" sz="1050" dirty="0">
                <a:solidFill>
                  <a:schemeClr val="bg1">
                    <a:lumMod val="50000"/>
                  </a:schemeClr>
                </a:solidFill>
                <a:latin typeface="Times New Roman" panose="02020603050405020304" pitchFamily="18" charset="0"/>
                <a:cs typeface="Times New Roman" panose="02020603050405020304" pitchFamily="18" charset="0"/>
              </a:rPr>
              <a:t>hows you the URLs </a:t>
            </a:r>
            <a:r>
              <a:rPr lang="en-US" sz="1050" dirty="0" smtClean="0">
                <a:solidFill>
                  <a:schemeClr val="bg1">
                    <a:lumMod val="50000"/>
                  </a:schemeClr>
                </a:solidFill>
                <a:latin typeface="Times New Roman" panose="02020603050405020304" pitchFamily="18" charset="0"/>
                <a:cs typeface="Times New Roman" panose="02020603050405020304" pitchFamily="18" charset="0"/>
              </a:rPr>
              <a:t>for </a:t>
            </a:r>
            <a:r>
              <a:rPr lang="en-US" sz="1050" dirty="0">
                <a:solidFill>
                  <a:schemeClr val="bg1">
                    <a:lumMod val="50000"/>
                  </a:schemeClr>
                </a:solidFill>
                <a:latin typeface="Times New Roman" panose="02020603050405020304" pitchFamily="18" charset="0"/>
                <a:cs typeface="Times New Roman" panose="02020603050405020304" pitchFamily="18" charset="0"/>
              </a:rPr>
              <a:t>reading and writing to that remote:</a:t>
            </a:r>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a:solidFill>
                  <a:schemeClr val="tx1"/>
                </a:solidFill>
                <a:latin typeface="Times New Roman" panose="02020603050405020304" pitchFamily="18" charset="0"/>
                <a:cs typeface="Times New Roman" panose="02020603050405020304" pitchFamily="18" charset="0"/>
              </a:rPr>
              <a:t>remote add </a:t>
            </a:r>
            <a:r>
              <a:rPr lang="en-US" altLang="en-US" sz="1050" dirty="0">
                <a:solidFill>
                  <a:srgbClr val="C00000"/>
                </a:solidFill>
                <a:latin typeface="Times New Roman" panose="02020603050405020304" pitchFamily="18" charset="0"/>
                <a:cs typeface="Times New Roman" panose="02020603050405020304" pitchFamily="18" charset="0"/>
              </a:rPr>
              <a:t>experiment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smtClean="0">
                <a:solidFill>
                  <a:srgbClr val="0070C0"/>
                </a:solidFill>
                <a:latin typeface="Times New Roman" panose="02020603050405020304" pitchFamily="18" charset="0"/>
                <a:cs typeface="Times New Roman" panose="02020603050405020304" pitchFamily="18" charset="0"/>
                <a:hlinkClick r:id="rId2"/>
              </a:rPr>
              <a:t>git@github.com:practicalgit</a:t>
            </a:r>
            <a:r>
              <a:rPr lang="en-US" altLang="en-US" sz="1050" dirty="0" smtClean="0">
                <a:solidFill>
                  <a:srgbClr val="0070C0"/>
                </a:solidFill>
                <a:latin typeface="Times New Roman" panose="02020603050405020304" pitchFamily="18" charset="0"/>
                <a:cs typeface="Times New Roman" panose="02020603050405020304" pitchFamily="18" charset="0"/>
                <a:hlinkClick r:id="rId2"/>
              </a:rPr>
              <a:t>/practice4.git</a:t>
            </a:r>
            <a:endParaRPr lang="en-US" altLang="en-US" sz="105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remote </a:t>
            </a:r>
            <a:r>
              <a:rPr lang="en-US" altLang="en-US" sz="1050" dirty="0" smtClean="0">
                <a:solidFill>
                  <a:schemeClr val="tx1"/>
                </a:solidFill>
                <a:latin typeface="Times New Roman" panose="02020603050405020304" pitchFamily="18" charset="0"/>
                <a:cs typeface="Times New Roman" panose="02020603050405020304" pitchFamily="18" charset="0"/>
              </a:rPr>
              <a:t>–v</a:t>
            </a: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smtClean="0">
                <a:solidFill>
                  <a:schemeClr val="tx1"/>
                </a:solidFill>
                <a:latin typeface="Times New Roman" panose="02020603050405020304" pitchFamily="18" charset="0"/>
                <a:cs typeface="Times New Roman" panose="02020603050405020304" pitchFamily="18" charset="0"/>
              </a:rPr>
              <a:t>pull experiment master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pull experiment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repository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and merge </a:t>
            </a:r>
          </a:p>
          <a:p>
            <a:pPr algn="just"/>
            <a:r>
              <a:rPr lang="en-US" sz="1050" dirty="0" err="1">
                <a:solidFill>
                  <a:schemeClr val="tx1"/>
                </a:solidFill>
                <a:latin typeface="Times New Roman" panose="02020603050405020304" pitchFamily="18" charset="0"/>
                <a:cs typeface="Times New Roman" panose="02020603050405020304" pitchFamily="18" charset="0"/>
              </a:rPr>
              <a:t>git</a:t>
            </a:r>
            <a:r>
              <a:rPr lang="en-US" sz="1050" dirty="0">
                <a:solidFill>
                  <a:schemeClr val="tx1"/>
                </a:solidFill>
                <a:latin typeface="Times New Roman" panose="02020603050405020304" pitchFamily="18" charset="0"/>
                <a:cs typeface="Times New Roman" panose="02020603050405020304" pitchFamily="18" charset="0"/>
              </a:rPr>
              <a:t> log --</a:t>
            </a:r>
            <a:r>
              <a:rPr lang="en-US" sz="1050" dirty="0" err="1">
                <a:solidFill>
                  <a:schemeClr val="tx1"/>
                </a:solidFill>
                <a:latin typeface="Times New Roman" panose="02020603050405020304" pitchFamily="18" charset="0"/>
                <a:cs typeface="Times New Roman" panose="02020603050405020304" pitchFamily="18" charset="0"/>
              </a:rPr>
              <a:t>oneline</a:t>
            </a:r>
            <a:r>
              <a:rPr lang="en-US" sz="1050" dirty="0">
                <a:solidFill>
                  <a:schemeClr val="tx1"/>
                </a:solidFill>
                <a:latin typeface="Times New Roman" panose="02020603050405020304" pitchFamily="18" charset="0"/>
                <a:cs typeface="Times New Roman" panose="02020603050405020304" pitchFamily="18" charset="0"/>
              </a:rPr>
              <a:t> --decorate --graph --all </a:t>
            </a:r>
            <a:r>
              <a:rPr lang="en-US" sz="1050" dirty="0">
                <a:solidFill>
                  <a:schemeClr val="bg1">
                    <a:lumMod val="50000"/>
                  </a:schemeClr>
                </a:solidFill>
                <a:latin typeface="Times New Roman" panose="02020603050405020304" pitchFamily="18" charset="0"/>
                <a:cs typeface="Times New Roman" panose="02020603050405020304" pitchFamily="18" charset="0"/>
              </a:rPr>
              <a:t># Display commits</a:t>
            </a:r>
          </a:p>
          <a:p>
            <a:pPr lvl="0" algn="just"/>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 show origin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inspect repository </a:t>
            </a:r>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a:solidFill>
                  <a:schemeClr val="tx1"/>
                </a:solidFill>
                <a:latin typeface="Times New Roman" panose="02020603050405020304" pitchFamily="18" charset="0"/>
                <a:cs typeface="Times New Roman" panose="02020603050405020304" pitchFamily="18" charset="0"/>
              </a:rPr>
              <a:t>remote show </a:t>
            </a:r>
            <a:r>
              <a:rPr lang="en-US" altLang="en-US" sz="1050" dirty="0" smtClean="0">
                <a:solidFill>
                  <a:schemeClr val="tx1"/>
                </a:solidFill>
                <a:latin typeface="Times New Roman" panose="02020603050405020304" pitchFamily="18" charset="0"/>
                <a:cs typeface="Times New Roman" panose="02020603050405020304" pitchFamily="18" charset="0"/>
              </a:rPr>
              <a:t>experiment</a:t>
            </a:r>
          </a:p>
          <a:p>
            <a:pPr algn="just"/>
            <a:endParaRPr lang="en-US" altLang="en-US" sz="1050" dirty="0">
              <a:solidFill>
                <a:schemeClr val="tx1"/>
              </a:solidFill>
              <a:latin typeface="Times New Roman" panose="02020603050405020304" pitchFamily="18" charset="0"/>
              <a:cs typeface="Times New Roman" panose="02020603050405020304" pitchFamily="18" charset="0"/>
            </a:endParaRPr>
          </a:p>
          <a:p>
            <a:pPr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 rename experiment </a:t>
            </a:r>
            <a:r>
              <a:rPr lang="en-US" altLang="en-US" sz="1050" dirty="0" err="1" smtClean="0">
                <a:solidFill>
                  <a:schemeClr val="tx1"/>
                </a:solidFill>
                <a:latin typeface="Times New Roman" panose="02020603050405020304" pitchFamily="18" charset="0"/>
                <a:cs typeface="Times New Roman" panose="02020603050405020304" pitchFamily="18" charset="0"/>
              </a:rPr>
              <a:t>bigbang</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rename remote repository</a:t>
            </a:r>
          </a:p>
          <a:p>
            <a:pPr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a:t>
            </a:r>
            <a:endParaRPr lang="en-US" sz="1000" dirty="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14647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6:  </a:t>
            </a:r>
            <a:r>
              <a:rPr lang="en-US" b="1" dirty="0" smtClean="0">
                <a:solidFill>
                  <a:srgbClr val="0070C0"/>
                </a:solidFill>
                <a:effectLst>
                  <a:outerShdw blurRad="38100" dist="38100" dir="2700000" algn="tl">
                    <a:srgbClr val="000000">
                      <a:alpha val="43137"/>
                    </a:srgbClr>
                  </a:outerShdw>
                </a:effectLst>
                <a:latin typeface="Arial" charset="0"/>
                <a:cs typeface="Arial" charset="0"/>
              </a:rPr>
              <a:t>Tags</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554892" y="1307812"/>
            <a:ext cx="4194553" cy="4485843"/>
          </a:xfrm>
          <a:prstGeom prst="rect">
            <a:avLst/>
          </a:prstGeom>
        </p:spPr>
        <p:txBody>
          <a:bodyPr wrap="square">
            <a:spAutoFit/>
          </a:bodyPr>
          <a:lstStyle/>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new repository on GitHub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a:t>
            </a:r>
            <a:r>
              <a:rPr lang="en-US" altLang="en-US" sz="1100" b="1" dirty="0" smtClean="0">
                <a:solidFill>
                  <a:srgbClr val="0070C0"/>
                </a:solidFill>
                <a:latin typeface="Times New Roman" panose="02020603050405020304" pitchFamily="18" charset="0"/>
                <a:cs typeface="Times New Roman" panose="02020603050405020304" pitchFamily="18" charset="0"/>
              </a:rPr>
              <a:t>practice6</a:t>
            </a:r>
            <a:r>
              <a:rPr lang="en-US" altLang="en-US" sz="1100" dirty="0" smtClean="0">
                <a:solidFill>
                  <a:schemeClr val="tx1"/>
                </a:solidFill>
                <a:latin typeface="Times New Roman" panose="02020603050405020304" pitchFamily="18" charset="0"/>
                <a:cs typeface="Times New Roman" panose="02020603050405020304" pitchFamily="18" charset="0"/>
              </a:rPr>
              <a:t>)</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and a new local project</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err="1" smtClean="0">
                <a:solidFill>
                  <a:schemeClr val="tx1"/>
                </a:solidFill>
                <a:latin typeface="Times New Roman" panose="02020603050405020304" pitchFamily="18" charset="0"/>
                <a:cs typeface="Times New Roman" panose="02020603050405020304" pitchFamily="18" charset="0"/>
              </a:rPr>
              <a:t>init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chemeClr val="tx1"/>
                </a:solidFill>
                <a:latin typeface="Times New Roman" panose="02020603050405020304" pitchFamily="18" charset="0"/>
                <a:cs typeface="Times New Roman" panose="02020603050405020304" pitchFamily="18" charset="0"/>
              </a:rPr>
              <a:t>practice6</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algn="just"/>
            <a:r>
              <a:rPr lang="en-US" altLang="en-US" sz="1100" dirty="0">
                <a:solidFill>
                  <a:schemeClr val="tx1"/>
                </a:solidFill>
                <a:latin typeface="Times New Roman" panose="02020603050405020304" pitchFamily="18" charset="0"/>
                <a:cs typeface="Times New Roman" panose="02020603050405020304" pitchFamily="18" charset="0"/>
              </a:rPr>
              <a:t>cd </a:t>
            </a:r>
            <a:r>
              <a:rPr lang="en-US" altLang="en-US" sz="1100" dirty="0">
                <a:solidFill>
                  <a:schemeClr val="tx1"/>
                </a:solidFill>
                <a:latin typeface="Times New Roman" panose="02020603050405020304" pitchFamily="18" charset="0"/>
                <a:cs typeface="Times New Roman" panose="02020603050405020304" pitchFamily="18" charset="0"/>
              </a:rPr>
              <a:t>practice6</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remote add origin </a:t>
            </a:r>
            <a:r>
              <a:rPr lang="en-US" altLang="en-US" sz="1100" dirty="0" err="1">
                <a:solidFill>
                  <a:srgbClr val="0070C0"/>
                </a:solidFill>
                <a:latin typeface="Times New Roman" panose="02020603050405020304" pitchFamily="18" charset="0"/>
                <a:cs typeface="Times New Roman" panose="02020603050405020304" pitchFamily="18" charset="0"/>
              </a:rPr>
              <a:t>git@github.com:practicalgit</a:t>
            </a:r>
            <a:r>
              <a:rPr lang="en-US" altLang="en-US" sz="1100" dirty="0">
                <a:solidFill>
                  <a:srgbClr val="0070C0"/>
                </a:solidFill>
                <a:latin typeface="Times New Roman" panose="02020603050405020304" pitchFamily="18" charset="0"/>
                <a:cs typeface="Times New Roman" panose="02020603050405020304" pitchFamily="18" charset="0"/>
              </a:rPr>
              <a:t>/practice6.git</a:t>
            </a:r>
            <a:endParaRPr lang="en-US" altLang="en-US" sz="1100" dirty="0">
              <a:solidFill>
                <a:srgbClr val="0070C0"/>
              </a:solidFill>
              <a:latin typeface="Times New Roman" panose="02020603050405020304" pitchFamily="18" charset="0"/>
              <a:cs typeface="Times New Roman" panose="02020603050405020304" pitchFamily="18" charset="0"/>
            </a:endParaRP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a:solidFill>
                  <a:schemeClr val="tx1"/>
                </a:solidFill>
                <a:latin typeface="Times New Roman" panose="02020603050405020304" pitchFamily="18" charset="0"/>
                <a:cs typeface="Times New Roman" panose="02020603050405020304" pitchFamily="18" charset="0"/>
              </a:rPr>
              <a:t>echo </a:t>
            </a:r>
            <a:r>
              <a:rPr lang="en-US" altLang="en-US" sz="1100" dirty="0" smtClean="0">
                <a:solidFill>
                  <a:schemeClr val="tx1"/>
                </a:solidFill>
                <a:latin typeface="Times New Roman" panose="02020603050405020304" pitchFamily="18" charset="0"/>
                <a:cs typeface="Times New Roman" panose="02020603050405020304" pitchFamily="18" charset="0"/>
              </a:rPr>
              <a:t>"A</a:t>
            </a:r>
            <a:r>
              <a:rPr lang="en-US" altLang="en-US" sz="1100" dirty="0">
                <a:solidFill>
                  <a:schemeClr val="tx1"/>
                </a:solidFill>
                <a:latin typeface="Times New Roman" panose="02020603050405020304" pitchFamily="18" charset="0"/>
                <a:cs typeface="Times New Roman" panose="02020603050405020304" pitchFamily="18" charset="0"/>
              </a:rPr>
              <a:t>" &gt; </a:t>
            </a:r>
            <a:r>
              <a:rPr lang="en-US" altLang="en-US" sz="1100" dirty="0" smtClean="0">
                <a:solidFill>
                  <a:schemeClr val="tx1"/>
                </a:solidFill>
                <a:latin typeface="Times New Roman" panose="02020603050405020304" pitchFamily="18" charset="0"/>
                <a:cs typeface="Times New Roman" panose="02020603050405020304" pitchFamily="18" charset="0"/>
              </a:rPr>
              <a:t>a.txt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“A“</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a:solidFill>
                  <a:schemeClr val="tx1"/>
                </a:solidFill>
                <a:latin typeface="Times New Roman" panose="02020603050405020304" pitchFamily="18" charset="0"/>
                <a:cs typeface="Times New Roman" panose="02020603050405020304" pitchFamily="18" charset="0"/>
              </a:rPr>
              <a:t>echo </a:t>
            </a:r>
            <a:r>
              <a:rPr lang="en-US" altLang="en-US" sz="1100" dirty="0" smtClean="0">
                <a:solidFill>
                  <a:schemeClr val="tx1"/>
                </a:solidFill>
                <a:latin typeface="Times New Roman" panose="02020603050405020304" pitchFamily="18" charset="0"/>
                <a:cs typeface="Times New Roman" panose="02020603050405020304" pitchFamily="18" charset="0"/>
              </a:rPr>
              <a:t>“B" </a:t>
            </a:r>
            <a:r>
              <a:rPr lang="en-US" altLang="en-US" sz="1100" dirty="0">
                <a:solidFill>
                  <a:schemeClr val="tx1"/>
                </a:solidFill>
                <a:latin typeface="Times New Roman" panose="02020603050405020304" pitchFamily="18" charset="0"/>
                <a:cs typeface="Times New Roman" panose="02020603050405020304" pitchFamily="18" charset="0"/>
              </a:rPr>
              <a:t>&gt; </a:t>
            </a:r>
            <a:r>
              <a:rPr lang="en-US" altLang="en-US" sz="1100" dirty="0" smtClean="0">
                <a:solidFill>
                  <a:schemeClr val="tx1"/>
                </a:solidFill>
                <a:latin typeface="Times New Roman" panose="02020603050405020304" pitchFamily="18" charset="0"/>
                <a:cs typeface="Times New Roman" panose="02020603050405020304" pitchFamily="18" charset="0"/>
              </a:rPr>
              <a:t>b.txt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“B“</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a:solidFill>
                  <a:schemeClr val="tx1"/>
                </a:solidFill>
                <a:latin typeface="Times New Roman" panose="02020603050405020304" pitchFamily="18" charset="0"/>
                <a:cs typeface="Times New Roman" panose="02020603050405020304" pitchFamily="18" charset="0"/>
              </a:rPr>
              <a:t>echo "C" &gt; c.txt;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"C</a:t>
            </a:r>
            <a:r>
              <a:rPr lang="en-US" altLang="en-US" sz="1100" dirty="0" smtClean="0">
                <a:solidFill>
                  <a:schemeClr val="tx1"/>
                </a:solidFill>
                <a:latin typeface="Times New Roman" panose="02020603050405020304" pitchFamily="18" charset="0"/>
                <a:cs typeface="Times New Roman" panose="02020603050405020304" pitchFamily="18" charset="0"/>
              </a:rPr>
              <a:t>“</a:t>
            </a: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push </a:t>
            </a:r>
            <a:r>
              <a:rPr lang="en-US" altLang="en-US" sz="1100" dirty="0" smtClean="0">
                <a:solidFill>
                  <a:schemeClr val="tx1"/>
                </a:solidFill>
                <a:latin typeface="Times New Roman" panose="02020603050405020304" pitchFamily="18" charset="0"/>
                <a:cs typeface="Times New Roman" panose="02020603050405020304" pitchFamily="18" charset="0"/>
              </a:rPr>
              <a:t>–u origin master</a:t>
            </a:r>
          </a:p>
          <a:p>
            <a:pPr algn="just"/>
            <a:r>
              <a:rPr lang="en-US" sz="1100" dirty="0" err="1">
                <a:solidFill>
                  <a:schemeClr val="tx1"/>
                </a:solidFill>
                <a:latin typeface="Times New Roman" panose="02020603050405020304" pitchFamily="18" charset="0"/>
                <a:cs typeface="Times New Roman" panose="02020603050405020304" pitchFamily="18" charset="0"/>
              </a:rPr>
              <a:t>git</a:t>
            </a:r>
            <a:r>
              <a:rPr lang="en-US" sz="1100" dirty="0">
                <a:solidFill>
                  <a:schemeClr val="tx1"/>
                </a:solidFill>
                <a:latin typeface="Times New Roman" panose="02020603050405020304" pitchFamily="18" charset="0"/>
                <a:cs typeface="Times New Roman" panose="02020603050405020304" pitchFamily="18" charset="0"/>
              </a:rPr>
              <a:t> log --</a:t>
            </a:r>
            <a:r>
              <a:rPr lang="en-US" sz="1100" dirty="0" err="1">
                <a:solidFill>
                  <a:schemeClr val="tx1"/>
                </a:solidFill>
                <a:latin typeface="Times New Roman" panose="02020603050405020304" pitchFamily="18" charset="0"/>
                <a:cs typeface="Times New Roman" panose="02020603050405020304" pitchFamily="18" charset="0"/>
              </a:rPr>
              <a:t>oneline</a:t>
            </a:r>
            <a:r>
              <a:rPr lang="en-US" sz="1100" dirty="0">
                <a:solidFill>
                  <a:schemeClr val="tx1"/>
                </a:solidFill>
                <a:latin typeface="Times New Roman" panose="02020603050405020304" pitchFamily="18" charset="0"/>
                <a:cs typeface="Times New Roman" panose="02020603050405020304" pitchFamily="18" charset="0"/>
              </a:rPr>
              <a:t> --decorate --graph --all </a:t>
            </a:r>
            <a:r>
              <a:rPr lang="en-US" sz="1100" dirty="0">
                <a:solidFill>
                  <a:schemeClr val="bg1">
                    <a:lumMod val="50000"/>
                  </a:schemeClr>
                </a:solidFill>
                <a:latin typeface="Times New Roman" panose="02020603050405020304" pitchFamily="18" charset="0"/>
                <a:cs typeface="Times New Roman" panose="02020603050405020304" pitchFamily="18" charset="0"/>
              </a:rPr>
              <a:t># Display commits</a:t>
            </a: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tag –a v1.4 </a:t>
            </a:r>
            <a:r>
              <a:rPr lang="en-US" altLang="en-US" sz="1100" dirty="0" smtClean="0">
                <a:solidFill>
                  <a:schemeClr val="tx1"/>
                </a:solidFill>
                <a:latin typeface="Times New Roman" panose="02020603050405020304" pitchFamily="18" charset="0"/>
                <a:cs typeface="Times New Roman" panose="02020603050405020304" pitchFamily="18" charset="0"/>
              </a:rPr>
              <a:t>–m ‘version </a:t>
            </a:r>
            <a:r>
              <a:rPr lang="en-US" altLang="en-US" sz="1100" dirty="0" smtClean="0">
                <a:solidFill>
                  <a:schemeClr val="tx1"/>
                </a:solidFill>
                <a:latin typeface="Times New Roman" panose="02020603050405020304" pitchFamily="18" charset="0"/>
                <a:cs typeface="Times New Roman" panose="02020603050405020304" pitchFamily="18" charset="0"/>
              </a:rPr>
              <a:t>1.4’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a:t>
            </a:r>
            <a:r>
              <a:rPr lang="en-US" altLang="en-US" sz="1100" b="1" dirty="0" smtClean="0">
                <a:solidFill>
                  <a:srgbClr val="C00000"/>
                </a:solidFill>
                <a:latin typeface="Times New Roman" panose="02020603050405020304" pitchFamily="18" charset="0"/>
                <a:cs typeface="Times New Roman" panose="02020603050405020304" pitchFamily="18" charset="0"/>
              </a:rPr>
              <a:t>annotated</a:t>
            </a:r>
            <a:r>
              <a:rPr lang="en-US" altLang="en-US" sz="1100" dirty="0" smtClean="0">
                <a:solidFill>
                  <a:srgbClr val="C00000"/>
                </a:solidFill>
                <a:latin typeface="Times New Roman" panose="02020603050405020304" pitchFamily="18" charset="0"/>
                <a:cs typeface="Times New Roman" panose="02020603050405020304" pitchFamily="18" charset="0"/>
              </a:rPr>
              <a:t>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tag</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show v1.4</a:t>
            </a: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tag v1.4.1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a:t>
            </a:r>
            <a:r>
              <a:rPr lang="en-US" altLang="en-US" sz="1100" dirty="0" smtClean="0">
                <a:solidFill>
                  <a:srgbClr val="C00000"/>
                </a:solidFill>
                <a:latin typeface="Times New Roman" panose="02020603050405020304" pitchFamily="18" charset="0"/>
                <a:cs typeface="Times New Roman" panose="02020603050405020304" pitchFamily="18" charset="0"/>
              </a:rPr>
              <a:t>lightweight</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tag</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tag</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endParaRPr lang="en-US" sz="105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log --pretty=</a:t>
            </a:r>
            <a:r>
              <a:rPr lang="en-US" altLang="en-US" sz="1100" dirty="0" err="1">
                <a:solidFill>
                  <a:schemeClr val="tx1"/>
                </a:solidFill>
                <a:latin typeface="Times New Roman" panose="02020603050405020304" pitchFamily="18" charset="0"/>
                <a:cs typeface="Times New Roman" panose="02020603050405020304" pitchFamily="18" charset="0"/>
              </a:rPr>
              <a:t>oneline</a:t>
            </a:r>
            <a:r>
              <a:rPr lang="en-US" altLang="en-US" sz="1100" dirty="0">
                <a:solidFill>
                  <a:schemeClr val="tx1"/>
                </a:solidFill>
                <a:latin typeface="Times New Roman" panose="02020603050405020304" pitchFamily="18" charset="0"/>
                <a:cs typeface="Times New Roman" panose="02020603050405020304" pitchFamily="18" charset="0"/>
              </a:rPr>
              <a:t> </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algn="just"/>
            <a:endParaRPr lang="en-US" altLang="en-US" sz="1100" dirty="0" smtClean="0">
              <a:solidFill>
                <a:srgbClr val="333333"/>
              </a:solidFill>
              <a:latin typeface="Courier New" panose="02070309020205020404" pitchFamily="49" charset="0"/>
              <a:cs typeface="Courier New" panose="02070309020205020404" pitchFamily="49" charset="0"/>
            </a:endParaRP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tag -a v1.2 9fceb02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 tag specific commit</a:t>
            </a: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push origin v1.4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share specific tag</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100" dirty="0" smtClean="0">
                <a:solidFill>
                  <a:srgbClr val="FF0000"/>
                </a:solidFill>
                <a:latin typeface="Times New Roman" panose="02020603050405020304" pitchFamily="18" charset="0"/>
                <a:cs typeface="Times New Roman" panose="02020603050405020304" pitchFamily="18" charset="0"/>
              </a:rPr>
              <a:t># see GitHub releases</a:t>
            </a:r>
            <a:endParaRPr lang="en-US" altLang="en-US" sz="1100" dirty="0" smtClean="0">
              <a:solidFill>
                <a:srgbClr val="FF0000"/>
              </a:solidFill>
              <a:latin typeface="Times New Roman" panose="02020603050405020304" pitchFamily="18" charset="0"/>
              <a:cs typeface="Times New Roman" panose="02020603050405020304" pitchFamily="18" charset="0"/>
            </a:endParaRP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push origin --tags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 </a:t>
            </a:r>
            <a:r>
              <a:rPr lang="en-US" sz="1100" dirty="0">
                <a:solidFill>
                  <a:schemeClr val="bg1">
                    <a:lumMod val="50000"/>
                  </a:schemeClr>
                </a:solidFill>
                <a:latin typeface="Times New Roman" panose="02020603050405020304" pitchFamily="18" charset="0"/>
                <a:cs typeface="Times New Roman" panose="02020603050405020304" pitchFamily="18" charset="0"/>
              </a:rPr>
              <a:t>transfer all of your tags to the remote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server</a:t>
            </a:r>
          </a:p>
          <a:p>
            <a:pPr algn="just"/>
            <a:r>
              <a:rPr lang="en-US" altLang="en-US" sz="1100" dirty="0">
                <a:solidFill>
                  <a:srgbClr val="FF0000"/>
                </a:solidFill>
                <a:latin typeface="Times New Roman" panose="02020603050405020304" pitchFamily="18" charset="0"/>
                <a:cs typeface="Times New Roman" panose="02020603050405020304" pitchFamily="18" charset="0"/>
              </a:rPr>
              <a:t># see GitHub releases</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7" name="Line Callout 1 6"/>
          <p:cNvSpPr/>
          <p:nvPr/>
        </p:nvSpPr>
        <p:spPr bwMode="auto">
          <a:xfrm>
            <a:off x="5174673" y="1514309"/>
            <a:ext cx="3427122" cy="2288764"/>
          </a:xfrm>
          <a:prstGeom prst="borderCallout1">
            <a:avLst>
              <a:gd name="adj1" fmla="val 53802"/>
              <a:gd name="adj2" fmla="val -2862"/>
              <a:gd name="adj3" fmla="val 83955"/>
              <a:gd name="adj4" fmla="val -2951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dirty="0">
                <a:solidFill>
                  <a:schemeClr val="tx1"/>
                </a:solidFill>
                <a:latin typeface="Times New Roman" panose="02020603050405020304" pitchFamily="18" charset="0"/>
                <a:cs typeface="Times New Roman" panose="02020603050405020304" pitchFamily="18" charset="0"/>
              </a:rPr>
              <a:t>Git uses two main types of tags: lightweight and annotated.</a:t>
            </a:r>
          </a:p>
          <a:p>
            <a:pPr lvl="0" algn="just"/>
            <a:endParaRPr lang="en-US" sz="1000" dirty="0">
              <a:solidFill>
                <a:schemeClr val="tx1"/>
              </a:solidFill>
              <a:latin typeface="Times New Roman" panose="02020603050405020304" pitchFamily="18" charset="0"/>
              <a:cs typeface="Times New Roman" panose="02020603050405020304" pitchFamily="18" charset="0"/>
            </a:endParaRPr>
          </a:p>
          <a:p>
            <a:pPr lvl="0" algn="just"/>
            <a:r>
              <a:rPr lang="en-US" sz="1000" dirty="0">
                <a:solidFill>
                  <a:schemeClr val="tx1"/>
                </a:solidFill>
                <a:latin typeface="Times New Roman" panose="02020603050405020304" pitchFamily="18" charset="0"/>
                <a:cs typeface="Times New Roman" panose="02020603050405020304" pitchFamily="18" charset="0"/>
              </a:rPr>
              <a:t> lightweight tag is very much like a branch that doesn’t change – it’s just a pointer to a specific commit.</a:t>
            </a:r>
          </a:p>
          <a:p>
            <a:pPr lvl="0" algn="just"/>
            <a:endParaRPr lang="en-US" sz="1000" dirty="0">
              <a:solidFill>
                <a:schemeClr val="tx1"/>
              </a:solidFill>
              <a:latin typeface="Times New Roman" panose="02020603050405020304" pitchFamily="18" charset="0"/>
              <a:cs typeface="Times New Roman" panose="02020603050405020304" pitchFamily="18" charset="0"/>
            </a:endParaRPr>
          </a:p>
          <a:p>
            <a:pPr lvl="0" algn="just"/>
            <a:r>
              <a:rPr lang="en-US" sz="1000" dirty="0">
                <a:solidFill>
                  <a:schemeClr val="tx1"/>
                </a:solidFill>
                <a:latin typeface="Times New Roman" panose="02020603050405020304" pitchFamily="18" charset="0"/>
                <a:cs typeface="Times New Roman" panose="02020603050405020304" pitchFamily="18" charset="0"/>
              </a:rPr>
              <a:t>Annotated tags, however, are stored as full objects in the Git database. They’re </a:t>
            </a:r>
            <a:r>
              <a:rPr lang="en-US" sz="1000" dirty="0" smtClean="0">
                <a:solidFill>
                  <a:schemeClr val="tx1"/>
                </a:solidFill>
                <a:latin typeface="Times New Roman" panose="02020603050405020304" pitchFamily="18" charset="0"/>
                <a:cs typeface="Times New Roman" panose="02020603050405020304" pitchFamily="18" charset="0"/>
              </a:rPr>
              <a:t>check summed</a:t>
            </a:r>
            <a:r>
              <a:rPr lang="en-US" sz="1000" dirty="0">
                <a:solidFill>
                  <a:schemeClr val="tx1"/>
                </a:solidFill>
                <a:latin typeface="Times New Roman" panose="02020603050405020304" pitchFamily="18" charset="0"/>
                <a:cs typeface="Times New Roman" panose="02020603050405020304" pitchFamily="18" charset="0"/>
              </a:rPr>
              <a:t>; contain the tagger name, email, and date; have a tagging message; and can be signed and verified with GNU Privacy Guard (GPG). It’s generally recommended that you create annotated tags so you can have all this information; but if you want a temporary tag or for some reason don’t want to keep the other information, lightweight tags are available too.</a:t>
            </a: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Line Callout 1 12"/>
          <p:cNvSpPr/>
          <p:nvPr/>
        </p:nvSpPr>
        <p:spPr bwMode="auto">
          <a:xfrm>
            <a:off x="5223163" y="4376946"/>
            <a:ext cx="3378631" cy="782551"/>
          </a:xfrm>
          <a:prstGeom prst="borderCallout1">
            <a:avLst>
              <a:gd name="adj1" fmla="val 53802"/>
              <a:gd name="adj2" fmla="val -2862"/>
              <a:gd name="adj3" fmla="val 13490"/>
              <a:gd name="adj4" fmla="val -58776"/>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dirty="0">
                <a:solidFill>
                  <a:schemeClr val="tx1"/>
                </a:solidFill>
                <a:latin typeface="Times New Roman" panose="02020603050405020304" pitchFamily="18" charset="0"/>
                <a:cs typeface="Times New Roman" panose="02020603050405020304" pitchFamily="18" charset="0"/>
              </a:rPr>
              <a:t>Now, suppose you forgot to tag the project at v1.2, which was at </a:t>
            </a:r>
            <a:r>
              <a:rPr lang="en-US" sz="1000" dirty="0" smtClean="0">
                <a:solidFill>
                  <a:schemeClr val="tx1"/>
                </a:solidFill>
                <a:latin typeface="Times New Roman" panose="02020603050405020304" pitchFamily="18" charset="0"/>
                <a:cs typeface="Times New Roman" panose="02020603050405020304" pitchFamily="18" charset="0"/>
              </a:rPr>
              <a:t>specific commit</a:t>
            </a:r>
            <a:r>
              <a:rPr lang="en-US" sz="1000" dirty="0">
                <a:solidFill>
                  <a:schemeClr val="tx1"/>
                </a:solidFill>
                <a:latin typeface="Times New Roman" panose="02020603050405020304" pitchFamily="18" charset="0"/>
                <a:cs typeface="Times New Roman" panose="02020603050405020304" pitchFamily="18" charset="0"/>
              </a:rPr>
              <a:t>. You can add it after the fact. To tag that commit, you specify the commit checksum (or part of it) at the end of the command:</a:t>
            </a: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326635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7:  </a:t>
            </a:r>
            <a:r>
              <a:rPr lang="en-US" b="1" dirty="0">
                <a:solidFill>
                  <a:srgbClr val="0070C0"/>
                </a:solidFill>
                <a:effectLst>
                  <a:outerShdw blurRad="38100" dist="38100" dir="2700000" algn="tl">
                    <a:srgbClr val="000000">
                      <a:alpha val="43137"/>
                    </a:srgbClr>
                  </a:outerShdw>
                </a:effectLst>
                <a:latin typeface="Arial" charset="0"/>
                <a:cs typeface="Arial" charset="0"/>
              </a:rPr>
              <a:t>Git Aliases</a:t>
            </a:r>
            <a:r>
              <a:rPr lang="en-US" dirty="0"/>
              <a:t/>
            </a:r>
            <a:br>
              <a:rPr lang="en-US" dirty="0"/>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764453" y="1307812"/>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7" name="Line Callout 1 6"/>
          <p:cNvSpPr/>
          <p:nvPr/>
        </p:nvSpPr>
        <p:spPr bwMode="auto">
          <a:xfrm>
            <a:off x="5174672" y="1307812"/>
            <a:ext cx="3427122" cy="903309"/>
          </a:xfrm>
          <a:prstGeom prst="borderCallout1">
            <a:avLst>
              <a:gd name="adj1" fmla="val 53802"/>
              <a:gd name="adj2" fmla="val -2862"/>
              <a:gd name="adj3" fmla="val 51255"/>
              <a:gd name="adj4" fmla="val -60809"/>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100" dirty="0">
                <a:solidFill>
                  <a:schemeClr val="tx1"/>
                </a:solidFill>
                <a:latin typeface="Times New Roman" panose="02020603050405020304" pitchFamily="18" charset="0"/>
                <a:cs typeface="Times New Roman" panose="02020603050405020304" pitchFamily="18" charset="0"/>
              </a:rPr>
              <a:t>Git doesn’t automatically infer your command if you type it in partially. If you don’t want to type the entire text of each of the Git commands, you can easily set up an alias for each command using </a:t>
            </a:r>
            <a:r>
              <a:rPr lang="en-US" sz="1100" dirty="0" err="1">
                <a:solidFill>
                  <a:schemeClr val="tx1"/>
                </a:solidFill>
                <a:latin typeface="Times New Roman" panose="02020603050405020304" pitchFamily="18" charset="0"/>
                <a:cs typeface="Times New Roman" panose="02020603050405020304" pitchFamily="18" charset="0"/>
              </a:rPr>
              <a:t>git</a:t>
            </a:r>
            <a:r>
              <a:rPr lang="en-US" sz="1100" dirty="0">
                <a:solidFill>
                  <a:schemeClr val="tx1"/>
                </a:solidFill>
                <a:latin typeface="Times New Roman" panose="02020603050405020304" pitchFamily="18" charset="0"/>
                <a:cs typeface="Times New Roman" panose="02020603050405020304" pitchFamily="18" charset="0"/>
              </a:rPr>
              <a:t> config. Here are a couple of examples you may want to set up:</a:t>
            </a: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Line Callout 1 12"/>
          <p:cNvSpPr/>
          <p:nvPr/>
        </p:nvSpPr>
        <p:spPr bwMode="auto">
          <a:xfrm>
            <a:off x="5198917" y="2533903"/>
            <a:ext cx="3378631" cy="389052"/>
          </a:xfrm>
          <a:prstGeom prst="borderCallout1">
            <a:avLst>
              <a:gd name="adj1" fmla="val 53802"/>
              <a:gd name="adj2" fmla="val -2862"/>
              <a:gd name="adj3" fmla="val -20148"/>
              <a:gd name="adj4" fmla="val -8502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100" dirty="0" smtClean="0">
                <a:solidFill>
                  <a:schemeClr val="tx1"/>
                </a:solidFill>
                <a:latin typeface="Times New Roman" panose="02020603050405020304" pitchFamily="18" charset="0"/>
                <a:cs typeface="Times New Roman" panose="02020603050405020304" pitchFamily="18" charset="0"/>
              </a:rPr>
              <a:t>Alias </a:t>
            </a:r>
            <a:r>
              <a:rPr lang="en-US" sz="1100" dirty="0">
                <a:solidFill>
                  <a:schemeClr val="tx1"/>
                </a:solidFill>
                <a:latin typeface="Times New Roman" panose="02020603050405020304" pitchFamily="18" charset="0"/>
                <a:cs typeface="Times New Roman" panose="02020603050405020304" pitchFamily="18" charset="0"/>
              </a:rPr>
              <a:t>makes the following two commands </a:t>
            </a:r>
            <a:r>
              <a:rPr lang="en-US" sz="1100" dirty="0" smtClean="0">
                <a:solidFill>
                  <a:schemeClr val="tx1"/>
                </a:solidFill>
                <a:latin typeface="Times New Roman" panose="02020603050405020304" pitchFamily="18" charset="0"/>
                <a:cs typeface="Times New Roman" panose="02020603050405020304" pitchFamily="18" charset="0"/>
              </a:rPr>
              <a:t>equivalent</a:t>
            </a:r>
            <a:endParaRPr lang="en-US" sz="1100" dirty="0">
              <a:solidFill>
                <a:schemeClr val="tx1"/>
              </a:solidFill>
              <a:latin typeface="Times New Roman" panose="02020603050405020304" pitchFamily="18" charset="0"/>
              <a:cs typeface="Times New Roman" panose="02020603050405020304" pitchFamily="18"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3"/>
          <p:cNvSpPr/>
          <p:nvPr/>
        </p:nvSpPr>
        <p:spPr>
          <a:xfrm>
            <a:off x="482672" y="1333832"/>
            <a:ext cx="4572000" cy="3647152"/>
          </a:xfrm>
          <a:prstGeom prst="rect">
            <a:avLst/>
          </a:prstGeom>
        </p:spPr>
        <p:txBody>
          <a:bodyPr>
            <a:spAutoFit/>
          </a:bodyPr>
          <a:lstStyle/>
          <a:p>
            <a:pPr lvl="0" eaLnBrk="0" hangingPunct="0"/>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config --global alias.co checkout </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config --global alias.br branch </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config --global alias.ci commit </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config --global alias.st </a:t>
            </a:r>
            <a:r>
              <a:rPr lang="en-US" altLang="en-US" sz="1100" dirty="0" smtClean="0">
                <a:solidFill>
                  <a:schemeClr val="tx1"/>
                </a:solidFill>
                <a:latin typeface="Times New Roman" panose="02020603050405020304" pitchFamily="18" charset="0"/>
                <a:cs typeface="Times New Roman" panose="02020603050405020304" pitchFamily="18" charset="0"/>
              </a:rPr>
              <a:t>status</a:t>
            </a:r>
          </a:p>
          <a:p>
            <a:pPr lvl="0" eaLnBrk="0" hangingPunct="0"/>
            <a:endParaRPr lang="en-US" altLang="en-US" sz="1100" dirty="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config --global </a:t>
            </a:r>
            <a:r>
              <a:rPr lang="en-US" altLang="en-US" sz="1100" dirty="0" err="1">
                <a:solidFill>
                  <a:srgbClr val="C00000"/>
                </a:solidFill>
                <a:latin typeface="Times New Roman" panose="02020603050405020304" pitchFamily="18" charset="0"/>
                <a:cs typeface="Times New Roman" panose="02020603050405020304" pitchFamily="18" charset="0"/>
              </a:rPr>
              <a:t>alias.unstage</a:t>
            </a:r>
            <a:r>
              <a:rPr lang="en-US" altLang="en-US" sz="1100" dirty="0">
                <a:solidFill>
                  <a:srgbClr val="C00000"/>
                </a:solidFill>
                <a:latin typeface="Times New Roman" panose="02020603050405020304" pitchFamily="18" charset="0"/>
                <a:cs typeface="Times New Roman" panose="02020603050405020304" pitchFamily="18" charset="0"/>
              </a:rPr>
              <a:t> </a:t>
            </a:r>
            <a:r>
              <a:rPr lang="en-US" altLang="en-US" sz="1100" dirty="0" smtClean="0">
                <a:solidFill>
                  <a:schemeClr val="tx1"/>
                </a:solidFill>
                <a:latin typeface="Times New Roman" panose="02020603050405020304" pitchFamily="18" charset="0"/>
                <a:cs typeface="Times New Roman" panose="02020603050405020304" pitchFamily="18" charset="0"/>
              </a:rPr>
              <a:t>‘</a:t>
            </a:r>
            <a:r>
              <a:rPr lang="en-US" altLang="en-US" sz="1100" dirty="0" smtClean="0">
                <a:solidFill>
                  <a:schemeClr val="tx1"/>
                </a:solidFill>
                <a:latin typeface="Times New Roman" panose="02020603050405020304" pitchFamily="18" charset="0"/>
                <a:cs typeface="Times New Roman" panose="02020603050405020304" pitchFamily="18" charset="0"/>
              </a:rPr>
              <a:t>reset </a:t>
            </a:r>
            <a:r>
              <a:rPr lang="en-US" altLang="en-US" sz="1100" dirty="0">
                <a:solidFill>
                  <a:schemeClr val="tx1"/>
                </a:solidFill>
                <a:latin typeface="Times New Roman" panose="02020603050405020304" pitchFamily="18" charset="0"/>
                <a:cs typeface="Times New Roman" panose="02020603050405020304" pitchFamily="18" charset="0"/>
              </a:rPr>
              <a:t>HEAD </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remove from index</a:t>
            </a:r>
          </a:p>
          <a:p>
            <a:pPr lvl="0" eaLnBrk="0" hangingPunct="0"/>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100" dirty="0">
                <a:solidFill>
                  <a:schemeClr val="tx1"/>
                </a:solidFill>
                <a:latin typeface="Times New Roman" panose="02020603050405020304" pitchFamily="18" charset="0"/>
                <a:cs typeface="Times New Roman" panose="02020603050405020304" pitchFamily="18" charset="0"/>
              </a:rPr>
              <a:t>e</a:t>
            </a:r>
            <a:r>
              <a:rPr lang="en-US" altLang="en-US" sz="1100" dirty="0" smtClean="0">
                <a:solidFill>
                  <a:schemeClr val="tx1"/>
                </a:solidFill>
                <a:latin typeface="Times New Roman" panose="02020603050405020304" pitchFamily="18" charset="0"/>
                <a:cs typeface="Times New Roman" panose="02020603050405020304" pitchFamily="18" charset="0"/>
              </a:rPr>
              <a:t>cho “D” &gt; d.txt; </a:t>
            </a:r>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add .</a:t>
            </a:r>
          </a:p>
          <a:p>
            <a:pPr lvl="0" eaLnBrk="0" hangingPunct="0"/>
            <a:r>
              <a:rPr lang="en-US" altLang="en-US" sz="1100" dirty="0" err="1">
                <a:solidFill>
                  <a:schemeClr val="tx1"/>
                </a:solidFill>
                <a:latin typeface="Times New Roman" panose="02020603050405020304" pitchFamily="18" charset="0"/>
                <a:cs typeface="Times New Roman" panose="02020603050405020304" pitchFamily="18" charset="0"/>
              </a:rPr>
              <a:t>g</a:t>
            </a:r>
            <a:r>
              <a:rPr lang="en-US" altLang="en-US" sz="1100" dirty="0" err="1" smtClean="0">
                <a:solidFill>
                  <a:schemeClr val="tx1"/>
                </a:solidFill>
                <a:latin typeface="Times New Roman" panose="02020603050405020304" pitchFamily="18" charset="0"/>
                <a:cs typeface="Times New Roman" panose="02020603050405020304" pitchFamily="18" charset="0"/>
              </a:rPr>
              <a:t>it</a:t>
            </a:r>
            <a:r>
              <a:rPr lang="en-US" altLang="en-US" sz="1100" dirty="0" smtClean="0">
                <a:solidFill>
                  <a:schemeClr val="tx1"/>
                </a:solidFill>
                <a:latin typeface="Times New Roman" panose="02020603050405020304" pitchFamily="18" charset="0"/>
                <a:cs typeface="Times New Roman" panose="02020603050405020304" pitchFamily="18" charset="0"/>
              </a:rPr>
              <a:t> status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d.txt staged (added to index)</a:t>
            </a:r>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lvl="0" eaLnBrk="0" hangingPunct="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err="1">
                <a:solidFill>
                  <a:srgbClr val="C00000"/>
                </a:solidFill>
                <a:latin typeface="Times New Roman" panose="02020603050405020304" pitchFamily="18" charset="0"/>
                <a:cs typeface="Times New Roman" panose="02020603050405020304" pitchFamily="18" charset="0"/>
              </a:rPr>
              <a:t>unstage</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chemeClr val="tx1"/>
                </a:solidFill>
                <a:latin typeface="Times New Roman" panose="02020603050405020304" pitchFamily="18" charset="0"/>
                <a:cs typeface="Times New Roman" panose="02020603050405020304" pitchFamily="18" charset="0"/>
              </a:rPr>
              <a:t>d.txt</a:t>
            </a:r>
          </a:p>
          <a:p>
            <a:pPr lvl="0" eaLnBrk="0" hangingPunct="0"/>
            <a:r>
              <a:rPr lang="en-US" altLang="en-US" sz="1100" dirty="0" err="1">
                <a:solidFill>
                  <a:schemeClr val="tx1"/>
                </a:solidFill>
                <a:latin typeface="Times New Roman" panose="02020603050405020304" pitchFamily="18" charset="0"/>
                <a:cs typeface="Times New Roman" panose="02020603050405020304" pitchFamily="18" charset="0"/>
              </a:rPr>
              <a:t>g</a:t>
            </a:r>
            <a:r>
              <a:rPr lang="en-US" altLang="en-US" sz="1100" dirty="0" err="1" smtClean="0">
                <a:solidFill>
                  <a:schemeClr val="tx1"/>
                </a:solidFill>
                <a:latin typeface="Times New Roman" panose="02020603050405020304" pitchFamily="18" charset="0"/>
                <a:cs typeface="Times New Roman" panose="02020603050405020304" pitchFamily="18" charset="0"/>
              </a:rPr>
              <a:t>it</a:t>
            </a:r>
            <a:r>
              <a:rPr lang="en-US" altLang="en-US" sz="1100" dirty="0" smtClean="0">
                <a:solidFill>
                  <a:schemeClr val="tx1"/>
                </a:solidFill>
                <a:latin typeface="Times New Roman" panose="02020603050405020304" pitchFamily="18" charset="0"/>
                <a:cs typeface="Times New Roman" panose="02020603050405020304" pitchFamily="18" charset="0"/>
              </a:rPr>
              <a:t> status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d.txt untracked </a:t>
            </a:r>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lvl="0" eaLnBrk="0" hangingPunct="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reset HEAD </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chemeClr val="tx1"/>
                </a:solidFill>
                <a:latin typeface="Times New Roman" panose="02020603050405020304" pitchFamily="18" charset="0"/>
                <a:cs typeface="Times New Roman" panose="02020603050405020304" pitchFamily="18" charset="0"/>
              </a:rPr>
              <a:t>d.txt</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eaLnBrk="0" hangingPunct="0"/>
            <a:endParaRPr lang="en-US" altLang="en-US" sz="1100" dirty="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config --global </a:t>
            </a:r>
            <a:r>
              <a:rPr lang="en-US" altLang="en-US" sz="1100" dirty="0" err="1">
                <a:solidFill>
                  <a:schemeClr val="tx1"/>
                </a:solidFill>
                <a:latin typeface="Times New Roman" panose="02020603050405020304" pitchFamily="18" charset="0"/>
                <a:cs typeface="Times New Roman" panose="02020603050405020304" pitchFamily="18" charset="0"/>
              </a:rPr>
              <a:t>alias.</a:t>
            </a:r>
            <a:r>
              <a:rPr lang="en-US" altLang="en-US" sz="1100" dirty="0" err="1">
                <a:solidFill>
                  <a:srgbClr val="C00000"/>
                </a:solidFill>
                <a:latin typeface="Times New Roman" panose="02020603050405020304" pitchFamily="18" charset="0"/>
                <a:cs typeface="Times New Roman" panose="02020603050405020304" pitchFamily="18" charset="0"/>
              </a:rPr>
              <a:t>last</a:t>
            </a:r>
            <a:r>
              <a:rPr lang="en-US" altLang="en-US" sz="1100" dirty="0">
                <a:solidFill>
                  <a:schemeClr val="tx1"/>
                </a:solidFill>
                <a:latin typeface="Times New Roman" panose="02020603050405020304" pitchFamily="18" charset="0"/>
                <a:cs typeface="Times New Roman" panose="02020603050405020304" pitchFamily="18" charset="0"/>
              </a:rPr>
              <a:t> 'log -1 </a:t>
            </a:r>
            <a:r>
              <a:rPr lang="en-US" altLang="en-US" sz="1100" dirty="0" smtClean="0">
                <a:solidFill>
                  <a:schemeClr val="tx1"/>
                </a:solidFill>
                <a:latin typeface="Times New Roman" panose="02020603050405020304" pitchFamily="18" charset="0"/>
                <a:cs typeface="Times New Roman" panose="02020603050405020304" pitchFamily="18" charset="0"/>
              </a:rPr>
              <a:t>HEAD</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show last commit</a:t>
            </a:r>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lvl="0" eaLnBrk="0" hangingPunct="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rgbClr val="C00000"/>
                </a:solidFill>
                <a:latin typeface="Times New Roman" panose="02020603050405020304" pitchFamily="18" charset="0"/>
                <a:cs typeface="Times New Roman" panose="02020603050405020304" pitchFamily="18" charset="0"/>
              </a:rPr>
              <a:t>last </a:t>
            </a:r>
          </a:p>
          <a:p>
            <a:pPr lvl="0" eaLnBrk="0" hangingPunct="0"/>
            <a:endParaRPr lang="en-US" altLang="en-US" sz="1100" dirty="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config --global </a:t>
            </a:r>
            <a:r>
              <a:rPr lang="en-US" altLang="en-US" sz="1100" dirty="0" err="1">
                <a:solidFill>
                  <a:schemeClr val="tx1"/>
                </a:solidFill>
                <a:latin typeface="Times New Roman" panose="02020603050405020304" pitchFamily="18" charset="0"/>
                <a:cs typeface="Times New Roman" panose="02020603050405020304" pitchFamily="18" charset="0"/>
              </a:rPr>
              <a:t>alias.</a:t>
            </a:r>
            <a:r>
              <a:rPr lang="en-US" altLang="en-US" sz="1100" dirty="0" err="1">
                <a:solidFill>
                  <a:srgbClr val="C00000"/>
                </a:solidFill>
                <a:latin typeface="Times New Roman" panose="02020603050405020304" pitchFamily="18" charset="0"/>
                <a:cs typeface="Times New Roman" panose="02020603050405020304" pitchFamily="18" charset="0"/>
              </a:rPr>
              <a:t>visual</a:t>
            </a:r>
            <a:r>
              <a:rPr lang="en-US" altLang="en-US" sz="1100" dirty="0">
                <a:solidFill>
                  <a:srgbClr val="C00000"/>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a:t>
            </a:r>
            <a:r>
              <a:rPr lang="en-US" altLang="en-US" sz="1100" dirty="0" err="1" smtClean="0">
                <a:solidFill>
                  <a:schemeClr val="tx1"/>
                </a:solidFill>
                <a:latin typeface="Times New Roman" panose="02020603050405020304" pitchFamily="18" charset="0"/>
                <a:cs typeface="Times New Roman" panose="02020603050405020304" pitchFamily="18" charset="0"/>
              </a:rPr>
              <a:t>gitk</a:t>
            </a:r>
            <a:r>
              <a:rPr lang="en-US" altLang="en-US" sz="1100" dirty="0" smtClean="0">
                <a:solidFill>
                  <a:schemeClr val="tx1"/>
                </a:solidFill>
                <a:latin typeface="Times New Roman" panose="02020603050405020304" pitchFamily="18" charset="0"/>
                <a:cs typeface="Times New Roman" panose="02020603050405020304" pitchFamily="18" charset="0"/>
              </a:rPr>
              <a:t>‘</a:t>
            </a:r>
          </a:p>
          <a:p>
            <a:pPr lvl="0" eaLnBrk="0" hangingPunct="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rgbClr val="C00000"/>
                </a:solidFill>
                <a:latin typeface="Times New Roman" panose="02020603050405020304" pitchFamily="18" charset="0"/>
                <a:cs typeface="Times New Roman" panose="02020603050405020304" pitchFamily="18" charset="0"/>
              </a:rPr>
              <a:t>visual</a:t>
            </a:r>
          </a:p>
          <a:p>
            <a:pPr lvl="0" eaLnBrk="0" hangingPunct="0"/>
            <a:endParaRPr lang="en-US" altLang="en-US" sz="1100" dirty="0">
              <a:solidFill>
                <a:srgbClr val="C00000"/>
              </a:solidFill>
              <a:latin typeface="Times New Roman" panose="02020603050405020304" pitchFamily="18" charset="0"/>
              <a:cs typeface="Times New Roman" panose="02020603050405020304" pitchFamily="18" charset="0"/>
            </a:endParaRPr>
          </a:p>
          <a:p>
            <a:pPr lvl="0" eaLnBrk="0" hangingPunct="0"/>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config --global </a:t>
            </a:r>
            <a:r>
              <a:rPr lang="en-US" altLang="en-US" sz="1100" dirty="0" err="1" smtClean="0">
                <a:solidFill>
                  <a:schemeClr val="tx1"/>
                </a:solidFill>
                <a:latin typeface="Times New Roman" panose="02020603050405020304" pitchFamily="18" charset="0"/>
                <a:cs typeface="Times New Roman" panose="02020603050405020304" pitchFamily="18" charset="0"/>
              </a:rPr>
              <a:t>alias.lg</a:t>
            </a:r>
            <a:r>
              <a:rPr lang="en-US" altLang="en-US" sz="1100" dirty="0" smtClean="0">
                <a:solidFill>
                  <a:schemeClr val="tx1"/>
                </a:solidFill>
                <a:latin typeface="Times New Roman" panose="02020603050405020304" pitchFamily="18" charset="0"/>
                <a:cs typeface="Times New Roman" panose="02020603050405020304" pitchFamily="18" charset="0"/>
              </a:rPr>
              <a:t> ‘log </a:t>
            </a:r>
            <a:r>
              <a:rPr lang="en-US" altLang="en-US" sz="1100" dirty="0">
                <a:solidFill>
                  <a:schemeClr val="tx1"/>
                </a:solidFill>
                <a:latin typeface="Times New Roman" panose="02020603050405020304" pitchFamily="18" charset="0"/>
                <a:cs typeface="Times New Roman" panose="02020603050405020304" pitchFamily="18" charset="0"/>
              </a:rPr>
              <a:t>--</a:t>
            </a:r>
            <a:r>
              <a:rPr lang="en-US" altLang="en-US" sz="1100" dirty="0" err="1">
                <a:solidFill>
                  <a:schemeClr val="tx1"/>
                </a:solidFill>
                <a:latin typeface="Times New Roman" panose="02020603050405020304" pitchFamily="18" charset="0"/>
                <a:cs typeface="Times New Roman" panose="02020603050405020304" pitchFamily="18" charset="0"/>
              </a:rPr>
              <a:t>oneline</a:t>
            </a:r>
            <a:r>
              <a:rPr lang="en-US" altLang="en-US" sz="1100" dirty="0">
                <a:solidFill>
                  <a:schemeClr val="tx1"/>
                </a:solidFill>
                <a:latin typeface="Times New Roman" panose="02020603050405020304" pitchFamily="18" charset="0"/>
                <a:cs typeface="Times New Roman" panose="02020603050405020304" pitchFamily="18" charset="0"/>
              </a:rPr>
              <a:t> --decorate --graph </a:t>
            </a:r>
            <a:r>
              <a:rPr lang="en-US" altLang="en-US" sz="1100" dirty="0" smtClean="0">
                <a:solidFill>
                  <a:schemeClr val="tx1"/>
                </a:solidFill>
                <a:latin typeface="Times New Roman" panose="02020603050405020304" pitchFamily="18" charset="0"/>
                <a:cs typeface="Times New Roman" panose="02020603050405020304" pitchFamily="18" charset="0"/>
              </a:rPr>
              <a:t>--all’</a:t>
            </a:r>
          </a:p>
          <a:p>
            <a:pPr lvl="0" eaLnBrk="0" hangingPunct="0"/>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config --global </a:t>
            </a:r>
            <a:r>
              <a:rPr lang="en-US" altLang="en-US" sz="1100" dirty="0" err="1" smtClean="0">
                <a:solidFill>
                  <a:schemeClr val="tx1"/>
                </a:solidFill>
                <a:latin typeface="Times New Roman" panose="02020603050405020304" pitchFamily="18" charset="0"/>
                <a:cs typeface="Times New Roman" panose="02020603050405020304" pitchFamily="18" charset="0"/>
              </a:rPr>
              <a:t>alias.changed</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chemeClr val="tx1"/>
                </a:solidFill>
                <a:latin typeface="Times New Roman" panose="02020603050405020304" pitchFamily="18" charset="0"/>
                <a:cs typeface="Times New Roman" panose="02020603050405020304" pitchFamily="18" charset="0"/>
              </a:rPr>
              <a:t>‘show </a:t>
            </a:r>
            <a:r>
              <a:rPr lang="en-US" altLang="en-US" sz="1100" dirty="0">
                <a:solidFill>
                  <a:schemeClr val="tx1"/>
                </a:solidFill>
                <a:latin typeface="Times New Roman" panose="02020603050405020304" pitchFamily="18" charset="0"/>
                <a:cs typeface="Times New Roman" panose="02020603050405020304" pitchFamily="18" charset="0"/>
              </a:rPr>
              <a:t>--pretty="format:" --</a:t>
            </a:r>
            <a:r>
              <a:rPr lang="en-US" altLang="en-US" sz="1100" dirty="0" smtClean="0">
                <a:solidFill>
                  <a:schemeClr val="tx1"/>
                </a:solidFill>
                <a:latin typeface="Times New Roman" panose="02020603050405020304" pitchFamily="18" charset="0"/>
                <a:cs typeface="Times New Roman" panose="02020603050405020304" pitchFamily="18" charset="0"/>
              </a:rPr>
              <a:t>name-only’</a:t>
            </a:r>
            <a:endParaRPr lang="en-US" altLang="en-US" sz="11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650916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8:  </a:t>
            </a:r>
            <a:r>
              <a:rPr lang="en-US" b="1" dirty="0" smtClean="0">
                <a:solidFill>
                  <a:srgbClr val="0070C0"/>
                </a:solidFill>
                <a:effectLst>
                  <a:outerShdw blurRad="38100" dist="38100" dir="2700000" algn="tl">
                    <a:srgbClr val="000000">
                      <a:alpha val="43137"/>
                    </a:srgbClr>
                  </a:outerShdw>
                </a:effectLst>
                <a:latin typeface="Arial" charset="0"/>
                <a:cs typeface="Arial" charset="0"/>
              </a:rPr>
              <a:t>Branching</a:t>
            </a: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768908" y="1856935"/>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2" name="Picture 1"/>
          <p:cNvPicPr>
            <a:picLocks noChangeAspect="1"/>
          </p:cNvPicPr>
          <p:nvPr/>
        </p:nvPicPr>
        <p:blipFill>
          <a:blip r:embed="rId2"/>
          <a:stretch>
            <a:fillRect/>
          </a:stretch>
        </p:blipFill>
        <p:spPr>
          <a:xfrm>
            <a:off x="182563" y="1302083"/>
            <a:ext cx="3474027" cy="560582"/>
          </a:xfrm>
          <a:prstGeom prst="rect">
            <a:avLst/>
          </a:prstGeom>
        </p:spPr>
      </p:pic>
      <p:pic>
        <p:nvPicPr>
          <p:cNvPr id="5" name="Picture 4"/>
          <p:cNvPicPr>
            <a:picLocks noChangeAspect="1"/>
          </p:cNvPicPr>
          <p:nvPr/>
        </p:nvPicPr>
        <p:blipFill>
          <a:blip r:embed="rId3"/>
          <a:stretch>
            <a:fillRect/>
          </a:stretch>
        </p:blipFill>
        <p:spPr>
          <a:xfrm>
            <a:off x="3681046" y="1307812"/>
            <a:ext cx="5303192" cy="2934290"/>
          </a:xfrm>
          <a:prstGeom prst="rect">
            <a:avLst/>
          </a:prstGeom>
        </p:spPr>
      </p:pic>
      <p:pic>
        <p:nvPicPr>
          <p:cNvPr id="6" name="Picture 5"/>
          <p:cNvPicPr>
            <a:picLocks noChangeAspect="1"/>
          </p:cNvPicPr>
          <p:nvPr/>
        </p:nvPicPr>
        <p:blipFill>
          <a:blip r:embed="rId4"/>
          <a:stretch>
            <a:fillRect/>
          </a:stretch>
        </p:blipFill>
        <p:spPr>
          <a:xfrm>
            <a:off x="3571191" y="4453035"/>
            <a:ext cx="5522902" cy="1805996"/>
          </a:xfrm>
          <a:prstGeom prst="rect">
            <a:avLst/>
          </a:prstGeom>
        </p:spPr>
      </p:pic>
      <p:sp>
        <p:nvSpPr>
          <p:cNvPr id="15" name="Line Callout 1 14"/>
          <p:cNvSpPr/>
          <p:nvPr/>
        </p:nvSpPr>
        <p:spPr bwMode="auto">
          <a:xfrm>
            <a:off x="182563" y="4256427"/>
            <a:ext cx="3378631" cy="393216"/>
          </a:xfrm>
          <a:prstGeom prst="borderCallout1">
            <a:avLst>
              <a:gd name="adj1" fmla="val 106915"/>
              <a:gd name="adj2" fmla="val 92888"/>
              <a:gd name="adj3" fmla="val 199118"/>
              <a:gd name="adj4" fmla="val 100629"/>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t>If you make some changes and commit again, the next commit stores a pointer to the commit that came immediately before it.</a:t>
            </a:r>
            <a:endParaRPr lang="en-US" sz="9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60856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Motivation – Backup</a:t>
            </a:r>
          </a:p>
        </p:txBody>
      </p:sp>
      <p:pic>
        <p:nvPicPr>
          <p:cNvPr id="18" name="Picture 17"/>
          <p:cNvPicPr>
            <a:picLocks noChangeAspect="1"/>
          </p:cNvPicPr>
          <p:nvPr/>
        </p:nvPicPr>
        <p:blipFill>
          <a:blip r:embed="rId2"/>
          <a:stretch>
            <a:fillRect/>
          </a:stretch>
        </p:blipFill>
        <p:spPr>
          <a:xfrm>
            <a:off x="2352675" y="2209800"/>
            <a:ext cx="4438650" cy="2438400"/>
          </a:xfrm>
          <a:prstGeom prst="rect">
            <a:avLst/>
          </a:prstGeom>
        </p:spPr>
      </p:pic>
      <p:sp>
        <p:nvSpPr>
          <p:cNvPr id="20" name="Cloud Callout 19"/>
          <p:cNvSpPr/>
          <p:nvPr/>
        </p:nvSpPr>
        <p:spPr bwMode="auto">
          <a:xfrm>
            <a:off x="5285510" y="4551219"/>
            <a:ext cx="3332018" cy="928254"/>
          </a:xfrm>
          <a:prstGeom prst="cloudCallout">
            <a:avLst>
              <a:gd name="adj1" fmla="val -71212"/>
              <a:gd name="adj2" fmla="val -154890"/>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rPr>
              <a:t>Project with its sources should be </a:t>
            </a:r>
            <a:r>
              <a:rPr kumimoji="0" lang="en-US" sz="1100" i="0" u="none" strike="noStrike" normalizeH="0" baseline="0" dirty="0" smtClean="0">
                <a:ln w="0"/>
                <a:solidFill>
                  <a:srgbClr val="FF0000"/>
                </a:solidFill>
                <a:effectLst>
                  <a:outerShdw blurRad="38100" dist="19050" dir="2700000" algn="tl" rotWithShape="0">
                    <a:schemeClr val="dk1">
                      <a:alpha val="40000"/>
                    </a:schemeClr>
                  </a:outerShdw>
                </a:effectLst>
                <a:latin typeface="Arial" pitchFamily="34" charset="0"/>
              </a:rPr>
              <a:t>copied to </a:t>
            </a:r>
            <a:r>
              <a:rPr lang="en-US" sz="1100" dirty="0" smtClean="0">
                <a:ln w="0"/>
                <a:solidFill>
                  <a:srgbClr val="FF0000"/>
                </a:solidFill>
                <a:effectLst>
                  <a:outerShdw blurRad="38100" dist="19050" dir="2700000" algn="tl" rotWithShape="0">
                    <a:schemeClr val="dk1">
                      <a:alpha val="40000"/>
                    </a:schemeClr>
                  </a:outerShdw>
                </a:effectLst>
                <a:latin typeface="Arial" pitchFamily="34" charset="0"/>
              </a:rPr>
              <a:t>different folder </a:t>
            </a:r>
            <a:r>
              <a:rPr kumimoji="0" lang="en-US" sz="1100" i="0" u="none" strike="noStrike" normalizeH="0" dirty="0" smtClean="0">
                <a:ln w="0"/>
                <a:solidFill>
                  <a:schemeClr val="tx1"/>
                </a:solidFill>
                <a:effectLst>
                  <a:outerShdw blurRad="38100" dist="19050" dir="2700000" algn="tl" rotWithShape="0">
                    <a:schemeClr val="dk1">
                      <a:alpha val="40000"/>
                    </a:schemeClr>
                  </a:outerShdw>
                </a:effectLst>
                <a:latin typeface="Arial" pitchFamily="34" charset="0"/>
              </a:rPr>
              <a:t>(preferable to different disk)</a:t>
            </a:r>
            <a:endPar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p:txBody>
      </p:sp>
    </p:spTree>
    <p:extLst>
      <p:ext uri="{BB962C8B-B14F-4D97-AF65-F5344CB8AC3E}">
        <p14:creationId xmlns:p14="http://schemas.microsoft.com/office/powerpoint/2010/main" val="1928043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8:  </a:t>
            </a:r>
            <a:r>
              <a:rPr lang="en-US" b="1" dirty="0" smtClean="0">
                <a:solidFill>
                  <a:srgbClr val="0070C0"/>
                </a:solidFill>
                <a:effectLst>
                  <a:outerShdw blurRad="38100" dist="38100" dir="2700000" algn="tl">
                    <a:srgbClr val="000000">
                      <a:alpha val="43137"/>
                    </a:srgbClr>
                  </a:outerShdw>
                </a:effectLst>
                <a:latin typeface="Arial" charset="0"/>
                <a:cs typeface="Arial" charset="0"/>
              </a:rPr>
              <a:t>Branching</a:t>
            </a: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768908" y="1856935"/>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Line Callout 1 14"/>
          <p:cNvSpPr/>
          <p:nvPr/>
        </p:nvSpPr>
        <p:spPr bwMode="auto">
          <a:xfrm>
            <a:off x="462470" y="1320888"/>
            <a:ext cx="3378631" cy="868129"/>
          </a:xfrm>
          <a:prstGeom prst="borderCallout1">
            <a:avLst>
              <a:gd name="adj1" fmla="val 106915"/>
              <a:gd name="adj2" fmla="val 92888"/>
              <a:gd name="adj3" fmla="val 177255"/>
              <a:gd name="adj4" fmla="val 112426"/>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t>A branch in Git is simply a </a:t>
            </a:r>
            <a:r>
              <a:rPr lang="en-US" sz="900" dirty="0">
                <a:solidFill>
                  <a:srgbClr val="C00000"/>
                </a:solidFill>
              </a:rPr>
              <a:t>lightweight movable pointer </a:t>
            </a:r>
            <a:r>
              <a:rPr lang="en-US" sz="900" dirty="0"/>
              <a:t>to one of these commits. The </a:t>
            </a:r>
            <a:r>
              <a:rPr lang="en-US" sz="900" dirty="0">
                <a:solidFill>
                  <a:srgbClr val="008000"/>
                </a:solidFill>
              </a:rPr>
              <a:t>default</a:t>
            </a:r>
            <a:r>
              <a:rPr lang="en-US" sz="900" dirty="0"/>
              <a:t> branch name in Git is </a:t>
            </a:r>
            <a:r>
              <a:rPr lang="en-US" sz="900" dirty="0">
                <a:solidFill>
                  <a:srgbClr val="008000"/>
                </a:solidFill>
              </a:rPr>
              <a:t>master</a:t>
            </a:r>
            <a:r>
              <a:rPr lang="en-US" sz="900" dirty="0"/>
              <a:t>. As you start making commits, you’re given a master branch that points to the last commit you made. Every time you commit, it moves forward automatically.</a:t>
            </a:r>
            <a:endParaRPr lang="en-US" sz="900"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2151785" y="2776395"/>
            <a:ext cx="4460730" cy="2312520"/>
          </a:xfrm>
          <a:prstGeom prst="rect">
            <a:avLst/>
          </a:prstGeom>
        </p:spPr>
      </p:pic>
      <p:sp>
        <p:nvSpPr>
          <p:cNvPr id="13" name="Line Callout 1 12"/>
          <p:cNvSpPr/>
          <p:nvPr/>
        </p:nvSpPr>
        <p:spPr bwMode="auto">
          <a:xfrm>
            <a:off x="5242288" y="1463986"/>
            <a:ext cx="3378631" cy="868129"/>
          </a:xfrm>
          <a:prstGeom prst="borderCallout1">
            <a:avLst>
              <a:gd name="adj1" fmla="val 111703"/>
              <a:gd name="adj2" fmla="val 63979"/>
              <a:gd name="adj3" fmla="val 240293"/>
              <a:gd name="adj4" fmla="val 3984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t>The “</a:t>
            </a:r>
            <a:r>
              <a:rPr lang="en-US" sz="900" dirty="0">
                <a:solidFill>
                  <a:srgbClr val="008000"/>
                </a:solidFill>
              </a:rPr>
              <a:t>master</a:t>
            </a:r>
            <a:r>
              <a:rPr lang="en-US" sz="900" dirty="0"/>
              <a:t>” branch in Git is </a:t>
            </a:r>
            <a:r>
              <a:rPr lang="en-US" sz="900" dirty="0">
                <a:solidFill>
                  <a:srgbClr val="008000"/>
                </a:solidFill>
              </a:rPr>
              <a:t>not a special branch</a:t>
            </a:r>
            <a:r>
              <a:rPr lang="en-US" sz="900" dirty="0"/>
              <a:t>. It is exactly like any other branch. The only reason nearly every repository has one is that the </a:t>
            </a:r>
            <a:r>
              <a:rPr lang="en-US" sz="900" dirty="0" err="1"/>
              <a:t>git</a:t>
            </a:r>
            <a:r>
              <a:rPr lang="en-US" sz="900" dirty="0"/>
              <a:t> init command creates it by </a:t>
            </a:r>
            <a:r>
              <a:rPr lang="en-US" sz="900" dirty="0">
                <a:solidFill>
                  <a:srgbClr val="008000"/>
                </a:solidFill>
              </a:rPr>
              <a:t>default</a:t>
            </a:r>
            <a:r>
              <a:rPr lang="en-US" sz="900" dirty="0"/>
              <a:t> and most people don’t bother to change it.</a:t>
            </a:r>
            <a:endParaRPr lang="en-US" sz="9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455049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8: </a:t>
            </a:r>
            <a:r>
              <a:rPr lang="en-US" b="1" dirty="0">
                <a:solidFill>
                  <a:srgbClr val="0070C0"/>
                </a:solidFill>
                <a:effectLst>
                  <a:outerShdw blurRad="38100" dist="38100" dir="2700000" algn="tl">
                    <a:srgbClr val="000000">
                      <a:alpha val="43137"/>
                    </a:srgbClr>
                  </a:outerShdw>
                </a:effectLst>
                <a:latin typeface="Arial" charset="0"/>
                <a:cs typeface="Arial" charset="0"/>
              </a:rPr>
              <a:t>Branching</a:t>
            </a:r>
            <a:r>
              <a:rPr lang="en-US" b="1" dirty="0">
                <a:solidFill>
                  <a:srgbClr val="0070C0"/>
                </a:solidFill>
              </a:rPr>
              <a:t/>
            </a:r>
            <a:br>
              <a:rPr lang="en-US" b="1" dirty="0">
                <a:solidFill>
                  <a:srgbClr val="0070C0"/>
                </a:solidFill>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768908" y="1856935"/>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2"/>
          <a:stretch>
            <a:fillRect/>
          </a:stretch>
        </p:blipFill>
        <p:spPr>
          <a:xfrm>
            <a:off x="415899" y="3820909"/>
            <a:ext cx="4352924" cy="2660120"/>
          </a:xfrm>
          <a:prstGeom prst="rect">
            <a:avLst/>
          </a:prstGeom>
        </p:spPr>
      </p:pic>
      <p:sp>
        <p:nvSpPr>
          <p:cNvPr id="12" name="Line Callout 1 11"/>
          <p:cNvSpPr/>
          <p:nvPr/>
        </p:nvSpPr>
        <p:spPr bwMode="auto">
          <a:xfrm>
            <a:off x="5335523" y="3761868"/>
            <a:ext cx="3378631" cy="1216869"/>
          </a:xfrm>
          <a:prstGeom prst="borderCallout1">
            <a:avLst>
              <a:gd name="adj1" fmla="val 26283"/>
              <a:gd name="adj2" fmla="val -2410"/>
              <a:gd name="adj3" fmla="val 26511"/>
              <a:gd name="adj4" fmla="val -1616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t>How does Git know what branch you’re currently on? It keeps a special pointer called HEAD. Note that this is a lot different than the concept of HEAD in other VCSs you may be used to, such as Subversion or CVS. In Git, this is a pointer to the local branch you’re currently on. In this case, you’re still on master. The </a:t>
            </a:r>
            <a:r>
              <a:rPr lang="en-US" sz="900" dirty="0" err="1"/>
              <a:t>git</a:t>
            </a:r>
            <a:r>
              <a:rPr lang="en-US" sz="900" dirty="0"/>
              <a:t> branch command only created a new branch – it didn’t switch to that branch.</a:t>
            </a:r>
            <a:endParaRPr lang="en-US" sz="900"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306361" y="1227748"/>
            <a:ext cx="4572000" cy="1885950"/>
          </a:xfrm>
          <a:prstGeom prst="rect">
            <a:avLst/>
          </a:prstGeom>
        </p:spPr>
      </p:pic>
      <p:sp>
        <p:nvSpPr>
          <p:cNvPr id="13" name="Line Callout 1 12"/>
          <p:cNvSpPr/>
          <p:nvPr/>
        </p:nvSpPr>
        <p:spPr bwMode="auto">
          <a:xfrm>
            <a:off x="5335522" y="2666941"/>
            <a:ext cx="3378631" cy="621636"/>
          </a:xfrm>
          <a:prstGeom prst="borderCallout1">
            <a:avLst>
              <a:gd name="adj1" fmla="val 26283"/>
              <a:gd name="adj2" fmla="val -2410"/>
              <a:gd name="adj3" fmla="val 26511"/>
              <a:gd name="adj4" fmla="val -1616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50" b="1" dirty="0" err="1" smtClean="0">
                <a:solidFill>
                  <a:srgbClr val="FF0000"/>
                </a:solidFill>
                <a:latin typeface="Times New Roman" panose="02020603050405020304" pitchFamily="18" charset="0"/>
                <a:cs typeface="Times New Roman" panose="02020603050405020304" pitchFamily="18" charset="0"/>
              </a:rPr>
              <a:t>git</a:t>
            </a:r>
            <a:r>
              <a:rPr lang="en-US" sz="1050" b="1" dirty="0" smtClean="0">
                <a:solidFill>
                  <a:srgbClr val="FF0000"/>
                </a:solidFill>
                <a:latin typeface="Times New Roman" panose="02020603050405020304" pitchFamily="18" charset="0"/>
                <a:cs typeface="Times New Roman" panose="02020603050405020304" pitchFamily="18" charset="0"/>
              </a:rPr>
              <a:t> </a:t>
            </a:r>
            <a:r>
              <a:rPr lang="en-US" sz="1050" b="1" dirty="0">
                <a:solidFill>
                  <a:srgbClr val="FF0000"/>
                </a:solidFill>
                <a:latin typeface="Times New Roman" panose="02020603050405020304" pitchFamily="18" charset="0"/>
                <a:cs typeface="Times New Roman" panose="02020603050405020304" pitchFamily="18" charset="0"/>
              </a:rPr>
              <a:t>branch </a:t>
            </a:r>
            <a:r>
              <a:rPr lang="en-US" sz="1050" b="1" dirty="0" smtClean="0">
                <a:solidFill>
                  <a:srgbClr val="FF0000"/>
                </a:solidFill>
                <a:latin typeface="Times New Roman" panose="02020603050405020304" pitchFamily="18" charset="0"/>
                <a:cs typeface="Times New Roman" panose="02020603050405020304" pitchFamily="18" charset="0"/>
              </a:rPr>
              <a:t>testing</a:t>
            </a:r>
          </a:p>
          <a:p>
            <a:pPr lvl="0" algn="just"/>
            <a:r>
              <a:rPr lang="en-US" sz="1050" dirty="0" smtClean="0">
                <a:solidFill>
                  <a:schemeClr val="tx1"/>
                </a:solidFill>
                <a:latin typeface="Times New Roman" panose="02020603050405020304" pitchFamily="18" charset="0"/>
                <a:cs typeface="Times New Roman" panose="02020603050405020304" pitchFamily="18" charset="0"/>
              </a:rPr>
              <a:t>This </a:t>
            </a:r>
            <a:r>
              <a:rPr lang="en-US" sz="1050" dirty="0">
                <a:solidFill>
                  <a:schemeClr val="tx1"/>
                </a:solidFill>
                <a:latin typeface="Times New Roman" panose="02020603050405020304" pitchFamily="18" charset="0"/>
                <a:cs typeface="Times New Roman" panose="02020603050405020304" pitchFamily="18" charset="0"/>
              </a:rPr>
              <a:t>creates a new pointer at the same commit you’re currently on.</a:t>
            </a:r>
          </a:p>
        </p:txBody>
      </p:sp>
    </p:spTree>
    <p:extLst>
      <p:ext uri="{BB962C8B-B14F-4D97-AF65-F5344CB8AC3E}">
        <p14:creationId xmlns:p14="http://schemas.microsoft.com/office/powerpoint/2010/main" val="320483132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67560" y="1189104"/>
            <a:ext cx="4718655" cy="2680909"/>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8: </a:t>
            </a:r>
            <a:r>
              <a:rPr lang="en-US" b="1" dirty="0">
                <a:solidFill>
                  <a:srgbClr val="0070C0"/>
                </a:solidFill>
                <a:effectLst>
                  <a:outerShdw blurRad="38100" dist="38100" dir="2700000" algn="tl">
                    <a:srgbClr val="000000">
                      <a:alpha val="43137"/>
                    </a:srgbClr>
                  </a:outerShdw>
                </a:effectLst>
                <a:latin typeface="Arial" charset="0"/>
                <a:cs typeface="Arial" charset="0"/>
              </a:rPr>
              <a:t>Branching</a:t>
            </a:r>
            <a:r>
              <a:rPr lang="en-US" b="1" dirty="0">
                <a:solidFill>
                  <a:srgbClr val="0070C0"/>
                </a:solidFill>
              </a:rPr>
              <a:t/>
            </a:r>
            <a:br>
              <a:rPr lang="en-US" b="1" dirty="0">
                <a:solidFill>
                  <a:srgbClr val="0070C0"/>
                </a:solidFill>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768908" y="1856935"/>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Line Callout 1 11"/>
          <p:cNvSpPr/>
          <p:nvPr/>
        </p:nvSpPr>
        <p:spPr bwMode="auto">
          <a:xfrm>
            <a:off x="5428209" y="2766868"/>
            <a:ext cx="3378631" cy="589048"/>
          </a:xfrm>
          <a:prstGeom prst="borderCallout1">
            <a:avLst>
              <a:gd name="adj1" fmla="val 53876"/>
              <a:gd name="adj2" fmla="val -1021"/>
              <a:gd name="adj3" fmla="val 42706"/>
              <a:gd name="adj4" fmla="val -14079"/>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b="1" dirty="0" err="1">
                <a:solidFill>
                  <a:srgbClr val="FF0000"/>
                </a:solidFill>
              </a:rPr>
              <a:t>g</a:t>
            </a:r>
            <a:r>
              <a:rPr lang="en-US" sz="900" b="1" dirty="0" err="1" smtClean="0">
                <a:solidFill>
                  <a:srgbClr val="FF0000"/>
                </a:solidFill>
              </a:rPr>
              <a:t>it</a:t>
            </a:r>
            <a:r>
              <a:rPr lang="en-US" sz="900" b="1" dirty="0" smtClean="0">
                <a:solidFill>
                  <a:srgbClr val="FF0000"/>
                </a:solidFill>
              </a:rPr>
              <a:t> checkout testing</a:t>
            </a:r>
          </a:p>
          <a:p>
            <a:pPr lvl="0" algn="just"/>
            <a:r>
              <a:rPr lang="en-US" altLang="en-US" sz="900" dirty="0">
                <a:solidFill>
                  <a:srgbClr val="4E443C"/>
                </a:solidFill>
                <a:latin typeface="Arial" panose="020B0604020202020204" pitchFamily="34" charset="0"/>
                <a:cs typeface="Arial" panose="020B0604020202020204" pitchFamily="34" charset="0"/>
              </a:rPr>
              <a:t>This moves </a:t>
            </a:r>
            <a:r>
              <a:rPr lang="en-US" altLang="en-US" sz="900" dirty="0">
                <a:solidFill>
                  <a:srgbClr val="333333"/>
                </a:solidFill>
                <a:latin typeface="Courier New" panose="02070309020205020404" pitchFamily="49" charset="0"/>
                <a:cs typeface="Courier New" panose="02070309020205020404" pitchFamily="49" charset="0"/>
              </a:rPr>
              <a:t>HEAD</a:t>
            </a:r>
            <a:r>
              <a:rPr lang="en-US" altLang="en-US" sz="900" dirty="0">
                <a:solidFill>
                  <a:srgbClr val="4E443C"/>
                </a:solidFill>
                <a:latin typeface="Arial" panose="020B0604020202020204" pitchFamily="34" charset="0"/>
                <a:cs typeface="Arial" panose="020B0604020202020204" pitchFamily="34" charset="0"/>
              </a:rPr>
              <a:t> to point to the </a:t>
            </a:r>
            <a:r>
              <a:rPr lang="en-US" altLang="en-US" sz="900" dirty="0">
                <a:solidFill>
                  <a:srgbClr val="333333"/>
                </a:solidFill>
                <a:latin typeface="Courier New" panose="02070309020205020404" pitchFamily="49" charset="0"/>
                <a:cs typeface="Courier New" panose="02070309020205020404" pitchFamily="49" charset="0"/>
              </a:rPr>
              <a:t>testing</a:t>
            </a:r>
            <a:r>
              <a:rPr lang="en-US" altLang="en-US" sz="900" dirty="0">
                <a:solidFill>
                  <a:srgbClr val="4E443C"/>
                </a:solidFill>
                <a:latin typeface="Arial" panose="020B0604020202020204" pitchFamily="34" charset="0"/>
                <a:cs typeface="Arial" panose="020B0604020202020204" pitchFamily="34" charset="0"/>
              </a:rPr>
              <a:t> branch</a:t>
            </a:r>
            <a:endParaRPr lang="en-US" sz="900" b="1" dirty="0" smtClean="0">
              <a:solidFill>
                <a:srgbClr val="FF0000"/>
              </a:solidFill>
            </a:endParaRPr>
          </a:p>
          <a:p>
            <a:pPr lvl="0" algn="just"/>
            <a:endParaRPr lang="en-US" sz="900" b="1" dirty="0">
              <a:solidFill>
                <a:srgbClr val="FF0000"/>
              </a:solidFill>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3"/>
          <a:stretch>
            <a:fillRect/>
          </a:stretch>
        </p:blipFill>
        <p:spPr>
          <a:xfrm>
            <a:off x="267560" y="4202113"/>
            <a:ext cx="4916732" cy="2048082"/>
          </a:xfrm>
          <a:prstGeom prst="rect">
            <a:avLst/>
          </a:prstGeom>
        </p:spPr>
      </p:pic>
      <p:sp>
        <p:nvSpPr>
          <p:cNvPr id="15" name="Line Callout 1 14"/>
          <p:cNvSpPr/>
          <p:nvPr/>
        </p:nvSpPr>
        <p:spPr bwMode="auto">
          <a:xfrm>
            <a:off x="5428208" y="4202113"/>
            <a:ext cx="3378631" cy="589048"/>
          </a:xfrm>
          <a:prstGeom prst="borderCallout1">
            <a:avLst>
              <a:gd name="adj1" fmla="val 53876"/>
              <a:gd name="adj2" fmla="val -1021"/>
              <a:gd name="adj3" fmla="val 229782"/>
              <a:gd name="adj4" fmla="val -8527"/>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b="1" dirty="0">
                <a:solidFill>
                  <a:schemeClr val="tx1">
                    <a:lumMod val="95000"/>
                    <a:lumOff val="5000"/>
                  </a:schemeClr>
                </a:solidFill>
              </a:rPr>
              <a:t>t</a:t>
            </a:r>
            <a:r>
              <a:rPr lang="en-US" sz="1000" b="1" dirty="0" smtClean="0">
                <a:solidFill>
                  <a:schemeClr val="tx1">
                    <a:lumMod val="95000"/>
                    <a:lumOff val="5000"/>
                  </a:schemeClr>
                </a:solidFill>
              </a:rPr>
              <a:t>ouch somefile.txt</a:t>
            </a:r>
          </a:p>
          <a:p>
            <a:pPr lvl="0" algn="just"/>
            <a:r>
              <a:rPr lang="en-US" sz="1000" b="1" dirty="0" err="1">
                <a:solidFill>
                  <a:srgbClr val="FF0000"/>
                </a:solidFill>
                <a:latin typeface="Times New Roman" panose="02020603050405020304" pitchFamily="18" charset="0"/>
                <a:cs typeface="Times New Roman" panose="02020603050405020304" pitchFamily="18" charset="0"/>
              </a:rPr>
              <a:t>g</a:t>
            </a:r>
            <a:r>
              <a:rPr lang="en-US" sz="1000" b="1" dirty="0" err="1" smtClean="0">
                <a:solidFill>
                  <a:srgbClr val="FF0000"/>
                </a:solidFill>
                <a:latin typeface="Times New Roman" panose="02020603050405020304" pitchFamily="18" charset="0"/>
                <a:cs typeface="Times New Roman" panose="02020603050405020304" pitchFamily="18" charset="0"/>
              </a:rPr>
              <a:t>it</a:t>
            </a:r>
            <a:r>
              <a:rPr lang="en-US" sz="1000" b="1" dirty="0" smtClean="0">
                <a:solidFill>
                  <a:srgbClr val="FF0000"/>
                </a:solidFill>
                <a:latin typeface="Times New Roman" panose="02020603050405020304" pitchFamily="18" charset="0"/>
                <a:cs typeface="Times New Roman" panose="02020603050405020304" pitchFamily="18" charset="0"/>
              </a:rPr>
              <a:t> commit -a –m  ‘made a change’</a:t>
            </a:r>
            <a:endParaRPr lang="en-US" sz="10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909185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1600" y="3401673"/>
            <a:ext cx="4948716" cy="3085096"/>
          </a:xfrm>
          <a:prstGeom prst="rect">
            <a:avLst/>
          </a:prstGeom>
        </p:spPr>
      </p:pic>
      <p:pic>
        <p:nvPicPr>
          <p:cNvPr id="2" name="Picture 1"/>
          <p:cNvPicPr>
            <a:picLocks noChangeAspect="1"/>
          </p:cNvPicPr>
          <p:nvPr/>
        </p:nvPicPr>
        <p:blipFill>
          <a:blip r:embed="rId3"/>
          <a:stretch>
            <a:fillRect/>
          </a:stretch>
        </p:blipFill>
        <p:spPr>
          <a:xfrm>
            <a:off x="182563" y="1173207"/>
            <a:ext cx="4648385" cy="1968578"/>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8: </a:t>
            </a:r>
            <a:r>
              <a:rPr lang="en-US" b="1" dirty="0">
                <a:solidFill>
                  <a:srgbClr val="0070C0"/>
                </a:solidFill>
                <a:effectLst>
                  <a:outerShdw blurRad="38100" dist="38100" dir="2700000" algn="tl">
                    <a:srgbClr val="000000">
                      <a:alpha val="43137"/>
                    </a:srgbClr>
                  </a:outerShdw>
                </a:effectLst>
                <a:latin typeface="Arial" charset="0"/>
                <a:cs typeface="Arial" charset="0"/>
              </a:rPr>
              <a:t>Branching</a:t>
            </a:r>
            <a:r>
              <a:rPr lang="en-US" b="1" dirty="0">
                <a:solidFill>
                  <a:srgbClr val="0070C0"/>
                </a:solidFill>
              </a:rPr>
              <a:t/>
            </a:r>
            <a:br>
              <a:rPr lang="en-US" b="1" dirty="0">
                <a:solidFill>
                  <a:srgbClr val="0070C0"/>
                </a:solidFill>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768908" y="1856935"/>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Line Callout 1 11"/>
          <p:cNvSpPr/>
          <p:nvPr/>
        </p:nvSpPr>
        <p:spPr bwMode="auto">
          <a:xfrm>
            <a:off x="5413652" y="1146471"/>
            <a:ext cx="3378631" cy="1310933"/>
          </a:xfrm>
          <a:prstGeom prst="borderCallout1">
            <a:avLst>
              <a:gd name="adj1" fmla="val 53876"/>
              <a:gd name="adj2" fmla="val -1021"/>
              <a:gd name="adj3" fmla="val 39725"/>
              <a:gd name="adj4" fmla="val -4415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b="1" dirty="0" err="1">
                <a:solidFill>
                  <a:srgbClr val="FF0000"/>
                </a:solidFill>
              </a:rPr>
              <a:t>g</a:t>
            </a:r>
            <a:r>
              <a:rPr lang="en-US" sz="1000" b="1" dirty="0" err="1" smtClean="0">
                <a:solidFill>
                  <a:srgbClr val="FF0000"/>
                </a:solidFill>
              </a:rPr>
              <a:t>it</a:t>
            </a:r>
            <a:r>
              <a:rPr lang="en-US" sz="1000" b="1" dirty="0" smtClean="0">
                <a:solidFill>
                  <a:srgbClr val="FF0000"/>
                </a:solidFill>
              </a:rPr>
              <a:t> checkout master</a:t>
            </a:r>
          </a:p>
          <a:p>
            <a:pPr lvl="0" algn="just"/>
            <a:r>
              <a:rPr lang="en-US" altLang="en-US" sz="900" dirty="0">
                <a:solidFill>
                  <a:srgbClr val="4E443C"/>
                </a:solidFill>
                <a:latin typeface="Arial" panose="020B0604020202020204" pitchFamily="34" charset="0"/>
                <a:cs typeface="Arial" panose="020B0604020202020204" pitchFamily="34" charset="0"/>
              </a:rPr>
              <a:t>That command did two things. It moved the HEAD pointer back to point to the master branch, and it reverted the files in your working directory back to the snapshot that master points to. This also means the changes you make from this point forward will diverge from an older version of the project. It essentially rewinds the work you’ve done in your testing branch so you can go in a different direction.</a:t>
            </a:r>
            <a:endParaRPr lang="en-US" sz="900" b="1" dirty="0">
              <a:solidFill>
                <a:srgbClr val="FF0000"/>
              </a:solidFill>
              <a:latin typeface="Times New Roman" panose="02020603050405020304" pitchFamily="18" charset="0"/>
              <a:cs typeface="Times New Roman" panose="02020603050405020304" pitchFamily="18" charset="0"/>
            </a:endParaRPr>
          </a:p>
        </p:txBody>
      </p:sp>
      <p:sp>
        <p:nvSpPr>
          <p:cNvPr id="15" name="Line Callout 1 14"/>
          <p:cNvSpPr/>
          <p:nvPr/>
        </p:nvSpPr>
        <p:spPr bwMode="auto">
          <a:xfrm>
            <a:off x="5413652" y="4186491"/>
            <a:ext cx="3378631" cy="589048"/>
          </a:xfrm>
          <a:prstGeom prst="borderCallout1">
            <a:avLst>
              <a:gd name="adj1" fmla="val 53876"/>
              <a:gd name="adj2" fmla="val -1021"/>
              <a:gd name="adj3" fmla="val -27614"/>
              <a:gd name="adj4" fmla="val -19399"/>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b="1" dirty="0">
                <a:solidFill>
                  <a:schemeClr val="tx1">
                    <a:lumMod val="95000"/>
                    <a:lumOff val="5000"/>
                  </a:schemeClr>
                </a:solidFill>
              </a:rPr>
              <a:t>t</a:t>
            </a:r>
            <a:r>
              <a:rPr lang="en-US" sz="1000" b="1" dirty="0" smtClean="0">
                <a:solidFill>
                  <a:schemeClr val="tx1">
                    <a:lumMod val="95000"/>
                    <a:lumOff val="5000"/>
                  </a:schemeClr>
                </a:solidFill>
              </a:rPr>
              <a:t>ouch somefile.txt</a:t>
            </a:r>
          </a:p>
          <a:p>
            <a:pPr lvl="0" algn="just"/>
            <a:r>
              <a:rPr lang="en-US" sz="1000" b="1" dirty="0" err="1">
                <a:solidFill>
                  <a:srgbClr val="FF0000"/>
                </a:solidFill>
                <a:latin typeface="Times New Roman" panose="02020603050405020304" pitchFamily="18" charset="0"/>
                <a:cs typeface="Times New Roman" panose="02020603050405020304" pitchFamily="18" charset="0"/>
              </a:rPr>
              <a:t>g</a:t>
            </a:r>
            <a:r>
              <a:rPr lang="en-US" sz="1000" b="1" dirty="0" err="1" smtClean="0">
                <a:solidFill>
                  <a:srgbClr val="FF0000"/>
                </a:solidFill>
                <a:latin typeface="Times New Roman" panose="02020603050405020304" pitchFamily="18" charset="0"/>
                <a:cs typeface="Times New Roman" panose="02020603050405020304" pitchFamily="18" charset="0"/>
              </a:rPr>
              <a:t>it</a:t>
            </a:r>
            <a:r>
              <a:rPr lang="en-US" sz="1000" b="1" dirty="0" smtClean="0">
                <a:solidFill>
                  <a:srgbClr val="FF0000"/>
                </a:solidFill>
                <a:latin typeface="Times New Roman" panose="02020603050405020304" pitchFamily="18" charset="0"/>
                <a:cs typeface="Times New Roman" panose="02020603050405020304" pitchFamily="18" charset="0"/>
              </a:rPr>
              <a:t> commit -a –m  ‘made additional change’</a:t>
            </a:r>
          </a:p>
          <a:p>
            <a:pPr lvl="0" algn="just"/>
            <a:r>
              <a:rPr lang="en-US" sz="1000" b="1" dirty="0" err="1">
                <a:solidFill>
                  <a:srgbClr val="FF0000"/>
                </a:solidFill>
                <a:latin typeface="Times New Roman" panose="02020603050405020304" pitchFamily="18" charset="0"/>
                <a:cs typeface="Times New Roman" panose="02020603050405020304" pitchFamily="18" charset="0"/>
              </a:rPr>
              <a:t>git</a:t>
            </a:r>
            <a:r>
              <a:rPr lang="en-US" sz="1000" b="1" dirty="0">
                <a:solidFill>
                  <a:srgbClr val="FF0000"/>
                </a:solidFill>
                <a:latin typeface="Times New Roman" panose="02020603050405020304" pitchFamily="18" charset="0"/>
                <a:cs typeface="Times New Roman" panose="02020603050405020304" pitchFamily="18" charset="0"/>
              </a:rPr>
              <a:t> log --</a:t>
            </a:r>
            <a:r>
              <a:rPr lang="en-US" sz="1000" b="1" dirty="0" err="1">
                <a:solidFill>
                  <a:srgbClr val="FF0000"/>
                </a:solidFill>
                <a:latin typeface="Times New Roman" panose="02020603050405020304" pitchFamily="18" charset="0"/>
                <a:cs typeface="Times New Roman" panose="02020603050405020304" pitchFamily="18" charset="0"/>
              </a:rPr>
              <a:t>oneline</a:t>
            </a:r>
            <a:r>
              <a:rPr lang="en-US" sz="1000" b="1" dirty="0">
                <a:solidFill>
                  <a:srgbClr val="FF0000"/>
                </a:solidFill>
                <a:latin typeface="Times New Roman" panose="02020603050405020304" pitchFamily="18" charset="0"/>
                <a:cs typeface="Times New Roman" panose="02020603050405020304" pitchFamily="18" charset="0"/>
              </a:rPr>
              <a:t> --decorate --graph --all</a:t>
            </a:r>
          </a:p>
        </p:txBody>
      </p:sp>
    </p:spTree>
    <p:extLst>
      <p:ext uri="{BB962C8B-B14F-4D97-AF65-F5344CB8AC3E}">
        <p14:creationId xmlns:p14="http://schemas.microsoft.com/office/powerpoint/2010/main" val="315117805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9:  </a:t>
            </a:r>
            <a:r>
              <a:rPr lang="en-US" b="1" dirty="0" smtClean="0">
                <a:solidFill>
                  <a:srgbClr val="0070C0"/>
                </a:solidFill>
                <a:effectLst>
                  <a:outerShdw blurRad="38100" dist="38100" dir="2700000" algn="tl">
                    <a:srgbClr val="000000">
                      <a:alpha val="43137"/>
                    </a:srgbClr>
                  </a:outerShdw>
                </a:effectLst>
                <a:latin typeface="Arial" charset="0"/>
                <a:cs typeface="Arial" charset="0"/>
              </a:rPr>
              <a:t>Branch Management</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82563" y="1364841"/>
            <a:ext cx="5168566" cy="2292935"/>
          </a:xfrm>
          <a:prstGeom prst="rect">
            <a:avLst/>
          </a:prstGeom>
        </p:spPr>
        <p:txBody>
          <a:bodyPr wrap="square">
            <a:spAutoFit/>
          </a:bodyPr>
          <a:lstStyle/>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use last practice project </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a:t>
            </a:r>
            <a:r>
              <a:rPr lang="en-US" altLang="en-US" sz="1100" dirty="0" err="1" smtClean="0">
                <a:solidFill>
                  <a:schemeClr val="tx1"/>
                </a:solidFill>
                <a:latin typeface="Times New Roman" panose="02020603050405020304" pitchFamily="18" charset="0"/>
                <a:cs typeface="Times New Roman" panose="02020603050405020304" pitchFamily="18" charset="0"/>
              </a:rPr>
              <a:t>it</a:t>
            </a:r>
            <a:r>
              <a:rPr lang="en-US" altLang="en-US" sz="1100" dirty="0" smtClean="0">
                <a:solidFill>
                  <a:schemeClr val="tx1"/>
                </a:solidFill>
                <a:latin typeface="Times New Roman" panose="02020603050405020304" pitchFamily="18" charset="0"/>
                <a:cs typeface="Times New Roman" panose="02020603050405020304" pitchFamily="18" charset="0"/>
              </a:rPr>
              <a:t> branch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100" dirty="0">
                <a:solidFill>
                  <a:schemeClr val="bg1">
                    <a:lumMod val="50000"/>
                  </a:schemeClr>
                </a:solidFill>
                <a:latin typeface="Times New Roman" panose="02020603050405020304" pitchFamily="18" charset="0"/>
                <a:cs typeface="Times New Roman" panose="02020603050405020304" pitchFamily="18" charset="0"/>
              </a:rPr>
              <a:t>get a simple listing of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the current branches</a:t>
            </a:r>
          </a:p>
          <a:p>
            <a:pPr lvl="0" algn="just"/>
            <a:endParaRPr lang="en-US" sz="110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sz="1100" dirty="0" err="1">
                <a:solidFill>
                  <a:schemeClr val="tx1"/>
                </a:solidFill>
                <a:latin typeface="Times New Roman" panose="02020603050405020304" pitchFamily="18" charset="0"/>
                <a:cs typeface="Times New Roman" panose="02020603050405020304" pitchFamily="18" charset="0"/>
              </a:rPr>
              <a:t>git</a:t>
            </a:r>
            <a:r>
              <a:rPr lang="en-US" sz="1100" dirty="0">
                <a:solidFill>
                  <a:schemeClr val="tx1"/>
                </a:solidFill>
                <a:latin typeface="Times New Roman" panose="02020603050405020304" pitchFamily="18" charset="0"/>
                <a:cs typeface="Times New Roman" panose="02020603050405020304" pitchFamily="18" charset="0"/>
              </a:rPr>
              <a:t> branch -</a:t>
            </a:r>
            <a:r>
              <a:rPr lang="en-US" sz="1100" dirty="0" smtClean="0">
                <a:solidFill>
                  <a:schemeClr val="tx1"/>
                </a:solidFill>
                <a:latin typeface="Times New Roman" panose="02020603050405020304" pitchFamily="18" charset="0"/>
                <a:cs typeface="Times New Roman" panose="02020603050405020304" pitchFamily="18" charset="0"/>
              </a:rPr>
              <a:t>v  </a:t>
            </a:r>
            <a:r>
              <a:rPr lang="en-US" sz="1100" dirty="0">
                <a:solidFill>
                  <a:schemeClr val="bg1">
                    <a:lumMod val="50000"/>
                  </a:schemeClr>
                </a:solidFill>
                <a:latin typeface="Times New Roman" panose="02020603050405020304" pitchFamily="18" charset="0"/>
                <a:cs typeface="Times New Roman" panose="02020603050405020304" pitchFamily="18" charset="0"/>
              </a:rPr>
              <a:t># To see the last commit on each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branch</a:t>
            </a:r>
          </a:p>
          <a:p>
            <a:pPr lvl="0" algn="just"/>
            <a:endParaRPr lang="en-US" sz="110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sz="1100" dirty="0" err="1" smtClean="0">
                <a:solidFill>
                  <a:schemeClr val="tx1"/>
                </a:solidFill>
                <a:latin typeface="Times New Roman" panose="02020603050405020304" pitchFamily="18" charset="0"/>
                <a:cs typeface="Times New Roman" panose="02020603050405020304" pitchFamily="18" charset="0"/>
              </a:rPr>
              <a:t>git</a:t>
            </a:r>
            <a:r>
              <a:rPr lang="en-US" sz="1100" dirty="0" smtClean="0">
                <a:solidFill>
                  <a:schemeClr val="tx1"/>
                </a:solidFill>
                <a:latin typeface="Times New Roman" panose="02020603050405020304" pitchFamily="18" charset="0"/>
                <a:cs typeface="Times New Roman" panose="02020603050405020304" pitchFamily="18" charset="0"/>
              </a:rPr>
              <a:t> </a:t>
            </a:r>
            <a:r>
              <a:rPr lang="en-US" sz="1100" dirty="0">
                <a:solidFill>
                  <a:schemeClr val="tx1"/>
                </a:solidFill>
                <a:latin typeface="Times New Roman" panose="02020603050405020304" pitchFamily="18" charset="0"/>
                <a:cs typeface="Times New Roman" panose="02020603050405020304" pitchFamily="18" charset="0"/>
              </a:rPr>
              <a:t>branch </a:t>
            </a:r>
            <a:r>
              <a:rPr lang="en-US" sz="1100" dirty="0" smtClean="0">
                <a:solidFill>
                  <a:schemeClr val="tx1"/>
                </a:solidFill>
                <a:latin typeface="Times New Roman" panose="02020603050405020304" pitchFamily="18" charset="0"/>
                <a:cs typeface="Times New Roman" panose="02020603050405020304" pitchFamily="18" charset="0"/>
              </a:rPr>
              <a:t>--merged </a:t>
            </a:r>
            <a:r>
              <a:rPr lang="en-US" sz="1100" dirty="0">
                <a:solidFill>
                  <a:schemeClr val="bg1">
                    <a:lumMod val="50000"/>
                  </a:schemeClr>
                </a:solidFill>
                <a:latin typeface="Times New Roman" panose="02020603050405020304" pitchFamily="18" charset="0"/>
                <a:cs typeface="Times New Roman" panose="02020603050405020304" pitchFamily="18" charset="0"/>
              </a:rPr>
              <a:t>#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Branches which are </a:t>
            </a:r>
            <a:r>
              <a:rPr lang="en-US" sz="1100" dirty="0">
                <a:solidFill>
                  <a:schemeClr val="bg1">
                    <a:lumMod val="50000"/>
                  </a:schemeClr>
                </a:solidFill>
                <a:latin typeface="Times New Roman" panose="02020603050405020304" pitchFamily="18" charset="0"/>
                <a:cs typeface="Times New Roman" panose="02020603050405020304" pitchFamily="18" charset="0"/>
              </a:rPr>
              <a:t>already merged into the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current branch</a:t>
            </a:r>
          </a:p>
          <a:p>
            <a:pPr lvl="0" algn="just"/>
            <a:endParaRPr lang="en-US" sz="110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sz="1100" dirty="0" err="1">
                <a:solidFill>
                  <a:schemeClr val="tx1">
                    <a:lumMod val="95000"/>
                    <a:lumOff val="5000"/>
                  </a:schemeClr>
                </a:solidFill>
                <a:latin typeface="Times New Roman" panose="02020603050405020304" pitchFamily="18" charset="0"/>
                <a:cs typeface="Times New Roman" panose="02020603050405020304" pitchFamily="18" charset="0"/>
              </a:rPr>
              <a:t>g</a:t>
            </a:r>
            <a:r>
              <a:rPr lang="en-US" sz="1100" dirty="0" err="1" smtClean="0">
                <a:solidFill>
                  <a:schemeClr val="tx1">
                    <a:lumMod val="95000"/>
                    <a:lumOff val="5000"/>
                  </a:schemeClr>
                </a:solidFill>
                <a:latin typeface="Times New Roman" panose="02020603050405020304" pitchFamily="18" charset="0"/>
                <a:cs typeface="Times New Roman" panose="02020603050405020304" pitchFamily="18" charset="0"/>
              </a:rPr>
              <a:t>it</a:t>
            </a:r>
            <a:r>
              <a:rPr lang="en-US" sz="1100" dirty="0" smtClean="0">
                <a:solidFill>
                  <a:schemeClr val="tx1">
                    <a:lumMod val="95000"/>
                    <a:lumOff val="5000"/>
                  </a:schemeClr>
                </a:solidFill>
                <a:latin typeface="Times New Roman" panose="02020603050405020304" pitchFamily="18" charset="0"/>
                <a:cs typeface="Times New Roman" panose="02020603050405020304" pitchFamily="18" charset="0"/>
              </a:rPr>
              <a:t> branch -b testing</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 # create new branch</a:t>
            </a:r>
          </a:p>
          <a:p>
            <a:pPr lvl="0" algn="just"/>
            <a:endParaRPr lang="en-US" sz="11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100" dirty="0" err="1">
                <a:solidFill>
                  <a:schemeClr val="tx1"/>
                </a:solidFill>
                <a:latin typeface="Times New Roman" panose="02020603050405020304" pitchFamily="18" charset="0"/>
                <a:cs typeface="Times New Roman" panose="02020603050405020304" pitchFamily="18" charset="0"/>
              </a:rPr>
              <a:t>git</a:t>
            </a:r>
            <a:r>
              <a:rPr lang="en-US" sz="1100" dirty="0">
                <a:solidFill>
                  <a:schemeClr val="tx1"/>
                </a:solidFill>
                <a:latin typeface="Times New Roman" panose="02020603050405020304" pitchFamily="18" charset="0"/>
                <a:cs typeface="Times New Roman" panose="02020603050405020304" pitchFamily="18" charset="0"/>
              </a:rPr>
              <a:t> </a:t>
            </a:r>
            <a:r>
              <a:rPr lang="en-US" sz="1100" dirty="0" smtClean="0">
                <a:solidFill>
                  <a:schemeClr val="tx1"/>
                </a:solidFill>
                <a:latin typeface="Times New Roman" panose="02020603050405020304" pitchFamily="18" charset="0"/>
                <a:cs typeface="Times New Roman" panose="02020603050405020304" pitchFamily="18" charset="0"/>
              </a:rPr>
              <a:t>branch --no-merged </a:t>
            </a:r>
            <a:r>
              <a:rPr lang="en-US" sz="1100" dirty="0">
                <a:solidFill>
                  <a:schemeClr val="bg1">
                    <a:lumMod val="50000"/>
                  </a:schemeClr>
                </a:solidFill>
                <a:latin typeface="Times New Roman" panose="02020603050405020304" pitchFamily="18" charset="0"/>
                <a:cs typeface="Times New Roman" panose="02020603050405020304" pitchFamily="18" charset="0"/>
              </a:rPr>
              <a:t># all the branches that contain work you haven’t yet merged in</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a:t>
            </a:r>
            <a:r>
              <a:rPr lang="en-US" altLang="en-US" sz="1100" dirty="0" err="1" smtClean="0">
                <a:solidFill>
                  <a:schemeClr val="tx1"/>
                </a:solidFill>
                <a:latin typeface="Times New Roman" panose="02020603050405020304" pitchFamily="18" charset="0"/>
                <a:cs typeface="Times New Roman" panose="02020603050405020304" pitchFamily="18" charset="0"/>
              </a:rPr>
              <a:t>it</a:t>
            </a:r>
            <a:r>
              <a:rPr lang="en-US" altLang="en-US" sz="1100" dirty="0" smtClean="0">
                <a:solidFill>
                  <a:schemeClr val="tx1"/>
                </a:solidFill>
                <a:latin typeface="Times New Roman" panose="02020603050405020304" pitchFamily="18" charset="0"/>
                <a:cs typeface="Times New Roman" panose="02020603050405020304" pitchFamily="18" charset="0"/>
              </a:rPr>
              <a:t> branch -d testing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delete branch</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Line Callout 1 11"/>
          <p:cNvSpPr/>
          <p:nvPr/>
        </p:nvSpPr>
        <p:spPr bwMode="auto">
          <a:xfrm>
            <a:off x="5351129" y="1364841"/>
            <a:ext cx="3378631" cy="753128"/>
          </a:xfrm>
          <a:prstGeom prst="borderCallout1">
            <a:avLst>
              <a:gd name="adj1" fmla="val 101611"/>
              <a:gd name="adj2" fmla="val 32520"/>
              <a:gd name="adj3" fmla="val 131741"/>
              <a:gd name="adj4" fmla="val 42132"/>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b="1" dirty="0">
                <a:solidFill>
                  <a:schemeClr val="tx1"/>
                </a:solidFill>
                <a:latin typeface="Times New Roman" panose="02020603050405020304" pitchFamily="18" charset="0"/>
                <a:cs typeface="Times New Roman" panose="02020603050405020304" pitchFamily="18" charset="0"/>
              </a:rPr>
              <a:t>Notice the * character that prefixes the master branch: it indicates the branch that you currently have checked out (i.e., the branch that HEAD points to). </a:t>
            </a:r>
          </a:p>
        </p:txBody>
      </p:sp>
      <p:pic>
        <p:nvPicPr>
          <p:cNvPr id="4" name="Picture 3"/>
          <p:cNvPicPr>
            <a:picLocks noChangeAspect="1"/>
          </p:cNvPicPr>
          <p:nvPr/>
        </p:nvPicPr>
        <p:blipFill>
          <a:blip r:embed="rId2"/>
          <a:stretch>
            <a:fillRect/>
          </a:stretch>
        </p:blipFill>
        <p:spPr>
          <a:xfrm>
            <a:off x="6359406" y="2373025"/>
            <a:ext cx="1362075" cy="990600"/>
          </a:xfrm>
          <a:prstGeom prst="rect">
            <a:avLst/>
          </a:prstGeom>
        </p:spPr>
      </p:pic>
      <p:sp>
        <p:nvSpPr>
          <p:cNvPr id="15" name="Line Callout 1 14"/>
          <p:cNvSpPr/>
          <p:nvPr/>
        </p:nvSpPr>
        <p:spPr bwMode="auto">
          <a:xfrm>
            <a:off x="4342850" y="4222606"/>
            <a:ext cx="3378631" cy="979775"/>
          </a:xfrm>
          <a:prstGeom prst="borderCallout1">
            <a:avLst>
              <a:gd name="adj1" fmla="val 19631"/>
              <a:gd name="adj2" fmla="val -1715"/>
              <a:gd name="adj3" fmla="val -58503"/>
              <a:gd name="adj4" fmla="val -5918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b="1" dirty="0">
                <a:solidFill>
                  <a:schemeClr val="tx1"/>
                </a:solidFill>
                <a:latin typeface="Times New Roman" panose="02020603050405020304" pitchFamily="18" charset="0"/>
                <a:cs typeface="Times New Roman" panose="02020603050405020304" pitchFamily="18" charset="0"/>
              </a:rPr>
              <a:t>Because you already merged in iss53 earlier, you see it in your list. Branches on this list without the * in front of them are generally fine to delete with </a:t>
            </a:r>
            <a:r>
              <a:rPr lang="en-US" sz="1000" b="1" dirty="0" err="1">
                <a:solidFill>
                  <a:schemeClr val="tx1"/>
                </a:solidFill>
                <a:latin typeface="Times New Roman" panose="02020603050405020304" pitchFamily="18" charset="0"/>
                <a:cs typeface="Times New Roman" panose="02020603050405020304" pitchFamily="18" charset="0"/>
              </a:rPr>
              <a:t>git</a:t>
            </a:r>
            <a:r>
              <a:rPr lang="en-US" sz="1000" b="1" dirty="0">
                <a:solidFill>
                  <a:schemeClr val="tx1"/>
                </a:solidFill>
                <a:latin typeface="Times New Roman" panose="02020603050405020304" pitchFamily="18" charset="0"/>
                <a:cs typeface="Times New Roman" panose="02020603050405020304" pitchFamily="18" charset="0"/>
              </a:rPr>
              <a:t> branch -d; you’ve already incorporated their work into another branch, so you’re not going to lose anything.</a:t>
            </a:r>
          </a:p>
        </p:txBody>
      </p:sp>
    </p:spTree>
    <p:extLst>
      <p:ext uri="{BB962C8B-B14F-4D97-AF65-F5344CB8AC3E}">
        <p14:creationId xmlns:p14="http://schemas.microsoft.com/office/powerpoint/2010/main" val="83722646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23139" y="4210373"/>
            <a:ext cx="5634892" cy="2146595"/>
          </a:xfrm>
          <a:prstGeom prst="rect">
            <a:avLst/>
          </a:prstGeom>
        </p:spPr>
      </p:pic>
      <p:pic>
        <p:nvPicPr>
          <p:cNvPr id="5" name="Picture 4"/>
          <p:cNvPicPr>
            <a:picLocks noChangeAspect="1"/>
          </p:cNvPicPr>
          <p:nvPr/>
        </p:nvPicPr>
        <p:blipFill>
          <a:blip r:embed="rId3"/>
          <a:stretch>
            <a:fillRect/>
          </a:stretch>
        </p:blipFill>
        <p:spPr>
          <a:xfrm>
            <a:off x="4054584" y="1520946"/>
            <a:ext cx="5003446" cy="2292961"/>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10:  </a:t>
            </a:r>
            <a:r>
              <a:rPr lang="en-US" b="1" dirty="0" smtClean="0">
                <a:solidFill>
                  <a:srgbClr val="0070C0"/>
                </a:solidFill>
                <a:effectLst>
                  <a:outerShdw blurRad="38100" dist="38100" dir="2700000" algn="tl">
                    <a:srgbClr val="000000">
                      <a:alpha val="43137"/>
                    </a:srgbClr>
                  </a:outerShdw>
                </a:effectLst>
                <a:latin typeface="Arial" charset="0"/>
                <a:cs typeface="Arial" charset="0"/>
              </a:rPr>
              <a:t>Basic Merging</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82563" y="1364841"/>
            <a:ext cx="4678606" cy="4616648"/>
          </a:xfrm>
          <a:prstGeom prst="rect">
            <a:avLst/>
          </a:prstGeom>
        </p:spPr>
        <p:txBody>
          <a:bodyPr wrap="square">
            <a:spAutoFit/>
          </a:bodyPr>
          <a:lstStyle/>
          <a:p>
            <a:pPr lvl="0" algn="just"/>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create new repository on GitHub (</a:t>
            </a:r>
            <a:r>
              <a:rPr lang="en-US" altLang="en-US" sz="1050" b="1" dirty="0">
                <a:solidFill>
                  <a:srgbClr val="0070C0"/>
                </a:solidFill>
                <a:latin typeface="Times New Roman" panose="02020603050405020304" pitchFamily="18" charset="0"/>
                <a:cs typeface="Times New Roman" panose="02020603050405020304" pitchFamily="18" charset="0"/>
              </a:rPr>
              <a:t>myproject</a:t>
            </a:r>
            <a:r>
              <a:rPr lang="en-US" altLang="en-US" sz="1050" dirty="0" smtClean="0">
                <a:solidFill>
                  <a:schemeClr val="tx1"/>
                </a:solidFill>
                <a:latin typeface="Times New Roman" panose="02020603050405020304" pitchFamily="18" charset="0"/>
                <a:cs typeface="Times New Roman" panose="02020603050405020304" pitchFamily="18" charset="0"/>
              </a:rPr>
              <a:t>)</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and a new local project</a:t>
            </a: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init myproject</a:t>
            </a:r>
          </a:p>
          <a:p>
            <a:pPr algn="just"/>
            <a:r>
              <a:rPr lang="en-US" altLang="en-US" sz="1050" dirty="0">
                <a:solidFill>
                  <a:schemeClr val="tx1"/>
                </a:solidFill>
                <a:latin typeface="Times New Roman" panose="02020603050405020304" pitchFamily="18" charset="0"/>
                <a:cs typeface="Times New Roman" panose="02020603050405020304" pitchFamily="18" charset="0"/>
              </a:rPr>
              <a:t>cd myproject</a:t>
            </a: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“C0" </a:t>
            </a:r>
            <a:r>
              <a:rPr lang="en-US" altLang="en-US" sz="1050" dirty="0">
                <a:solidFill>
                  <a:schemeClr val="tx1"/>
                </a:solidFill>
                <a:latin typeface="Times New Roman" panose="02020603050405020304" pitchFamily="18" charset="0"/>
                <a:cs typeface="Times New Roman" panose="02020603050405020304" pitchFamily="18" charset="0"/>
              </a:rPr>
              <a:t>&gt; f</a:t>
            </a:r>
            <a:r>
              <a:rPr lang="en-US" altLang="en-US" sz="1050" dirty="0" smtClean="0">
                <a:solidFill>
                  <a:schemeClr val="tx1"/>
                </a:solidFill>
                <a:latin typeface="Times New Roman" panose="02020603050405020304" pitchFamily="18" charset="0"/>
                <a:cs typeface="Times New Roman" panose="02020603050405020304" pitchFamily="18" charset="0"/>
              </a:rPr>
              <a:t>.txt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add .;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a:t>
            </a:r>
            <a:r>
              <a:rPr lang="en-US" altLang="en-US" sz="1050" dirty="0" smtClean="0">
                <a:solidFill>
                  <a:schemeClr val="tx1"/>
                </a:solidFill>
                <a:latin typeface="Times New Roman" panose="02020603050405020304" pitchFamily="18" charset="0"/>
                <a:cs typeface="Times New Roman" panose="02020603050405020304" pitchFamily="18" charset="0"/>
              </a:rPr>
              <a:t>“C0“</a:t>
            </a:r>
            <a:endParaRPr lang="en-US" altLang="en-US" sz="1050" dirty="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smtClean="0">
                <a:solidFill>
                  <a:schemeClr val="tx1"/>
                </a:solidFill>
                <a:latin typeface="Times New Roman" panose="02020603050405020304" pitchFamily="18" charset="0"/>
                <a:cs typeface="Times New Roman" panose="02020603050405020304" pitchFamily="18" charset="0"/>
              </a:rPr>
              <a:t>echo “C1" &gt; f.txt; </a:t>
            </a:r>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add .; </a:t>
            </a:r>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commit -m “C1“</a:t>
            </a:r>
          </a:p>
          <a:p>
            <a:pPr lvl="0" algn="just"/>
            <a:r>
              <a:rPr lang="en-US" altLang="en-US" sz="1050" dirty="0" smtClean="0">
                <a:solidFill>
                  <a:schemeClr val="tx1"/>
                </a:solidFill>
                <a:latin typeface="Times New Roman" panose="02020603050405020304" pitchFamily="18" charset="0"/>
                <a:cs typeface="Times New Roman" panose="02020603050405020304" pitchFamily="18" charset="0"/>
              </a:rPr>
              <a:t>echo "C2" &gt; f.txt; </a:t>
            </a:r>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add .; </a:t>
            </a:r>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commit -m "C2“</a:t>
            </a: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remote add origin </a:t>
            </a:r>
            <a:r>
              <a:rPr lang="en-US" altLang="en-US" sz="1050" dirty="0">
                <a:solidFill>
                  <a:srgbClr val="0070C0"/>
                </a:solidFill>
                <a:latin typeface="Times New Roman" panose="02020603050405020304" pitchFamily="18" charset="0"/>
                <a:cs typeface="Times New Roman" panose="02020603050405020304" pitchFamily="18" charset="0"/>
              </a:rPr>
              <a:t>https://github.com/Yura32000/</a:t>
            </a:r>
            <a:r>
              <a:rPr lang="en-US" altLang="en-US" sz="1050" b="1" dirty="0">
                <a:solidFill>
                  <a:srgbClr val="0070C0"/>
                </a:solidFill>
                <a:latin typeface="Times New Roman" panose="02020603050405020304" pitchFamily="18" charset="0"/>
                <a:cs typeface="Times New Roman" panose="02020603050405020304" pitchFamily="18" charset="0"/>
              </a:rPr>
              <a:t>myproject</a:t>
            </a:r>
            <a:r>
              <a:rPr lang="en-US" altLang="en-US" sz="1050" dirty="0">
                <a:solidFill>
                  <a:srgbClr val="0070C0"/>
                </a:solidFill>
                <a:latin typeface="Times New Roman" panose="02020603050405020304" pitchFamily="18" charset="0"/>
                <a:cs typeface="Times New Roman" panose="02020603050405020304" pitchFamily="18" charset="0"/>
              </a:rPr>
              <a:t>.git</a:t>
            </a:r>
          </a:p>
          <a:p>
            <a:pPr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push –u origin master</a:t>
            </a:r>
          </a:p>
          <a:p>
            <a:pPr lvl="0" algn="just"/>
            <a:endParaRPr lang="en-US" altLang="en-US" sz="1050" dirty="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a:solidFill>
                  <a:schemeClr val="tx1"/>
                </a:solidFill>
                <a:latin typeface="Times New Roman" panose="02020603050405020304" pitchFamily="18" charset="0"/>
                <a:cs typeface="Times New Roman" panose="02020603050405020304" pitchFamily="18" charset="0"/>
              </a:rPr>
              <a:t>checkout -b </a:t>
            </a:r>
            <a:r>
              <a:rPr lang="en-US" altLang="en-US" sz="1050" dirty="0" smtClean="0">
                <a:solidFill>
                  <a:schemeClr val="tx1"/>
                </a:solidFill>
                <a:latin typeface="Times New Roman" panose="02020603050405020304" pitchFamily="18" charset="0"/>
                <a:cs typeface="Times New Roman" panose="02020603050405020304" pitchFamily="18" charset="0"/>
              </a:rPr>
              <a:t>iss53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shorthand: </a:t>
            </a:r>
            <a:r>
              <a:rPr lang="en-US" altLang="en-US" sz="1050" dirty="0" err="1" smtClean="0">
                <a:solidFill>
                  <a:schemeClr val="bg1">
                    <a:lumMod val="50000"/>
                  </a:schemeClr>
                </a:solidFill>
                <a:latin typeface="Times New Roman" panose="02020603050405020304" pitchFamily="18" charset="0"/>
                <a:cs typeface="Times New Roman" panose="02020603050405020304" pitchFamily="18" charset="0"/>
              </a:rPr>
              <a:t>git</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branch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iss53;</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 </a:t>
            </a:r>
            <a:r>
              <a:rPr lang="en-US" altLang="en-US" sz="1050" dirty="0" err="1">
                <a:solidFill>
                  <a:schemeClr val="bg1">
                    <a:lumMod val="50000"/>
                  </a:schemeClr>
                </a:solidFill>
                <a:latin typeface="Times New Roman" panose="02020603050405020304" pitchFamily="18" charset="0"/>
                <a:cs typeface="Times New Roman" panose="02020603050405020304" pitchFamily="18" charset="0"/>
              </a:rPr>
              <a:t>git</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checkout iss53</a:t>
            </a:r>
          </a:p>
          <a:p>
            <a:pPr lvl="0" algn="just"/>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C3" &gt;&gt; </a:t>
            </a:r>
            <a:r>
              <a:rPr lang="en-US" altLang="en-US" sz="1050" dirty="0">
                <a:solidFill>
                  <a:schemeClr val="tx1"/>
                </a:solidFill>
                <a:latin typeface="Times New Roman" panose="02020603050405020304" pitchFamily="18" charset="0"/>
                <a:cs typeface="Times New Roman" panose="02020603050405020304" pitchFamily="18" charset="0"/>
              </a:rPr>
              <a:t>f</a:t>
            </a:r>
            <a:r>
              <a:rPr lang="en-US" altLang="en-US" sz="1050" dirty="0" smtClean="0">
                <a:solidFill>
                  <a:schemeClr val="tx1"/>
                </a:solidFill>
                <a:latin typeface="Times New Roman" panose="02020603050405020304" pitchFamily="18" charset="0"/>
                <a:cs typeface="Times New Roman" panose="02020603050405020304" pitchFamily="18" charset="0"/>
              </a:rPr>
              <a:t>.txt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add .;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a:t>
            </a:r>
            <a:r>
              <a:rPr lang="en-US" altLang="en-US" sz="1050" dirty="0" smtClean="0">
                <a:solidFill>
                  <a:schemeClr val="tx1"/>
                </a:solidFill>
                <a:latin typeface="Times New Roman" panose="02020603050405020304" pitchFamily="18" charset="0"/>
                <a:cs typeface="Times New Roman" panose="02020603050405020304" pitchFamily="18" charset="0"/>
              </a:rPr>
              <a:t>C3“</a:t>
            </a:r>
          </a:p>
          <a:p>
            <a:pPr lvl="0" algn="just"/>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C5" &gt;&gt; f.txt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add .;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a:t>
            </a:r>
            <a:r>
              <a:rPr lang="en-US" altLang="en-US" sz="1050" dirty="0" smtClean="0">
                <a:solidFill>
                  <a:schemeClr val="tx1"/>
                </a:solidFill>
                <a:latin typeface="Times New Roman" panose="02020603050405020304" pitchFamily="18" charset="0"/>
                <a:cs typeface="Times New Roman" panose="02020603050405020304" pitchFamily="18" charset="0"/>
              </a:rPr>
              <a:t>C5“</a:t>
            </a:r>
          </a:p>
          <a:p>
            <a:pPr lvl="0" algn="just"/>
            <a:endParaRPr lang="en-US" altLang="en-US" sz="1050" dirty="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a:t>
            </a:r>
            <a:r>
              <a:rPr lang="en-US" altLang="en-US" sz="1050" dirty="0" err="1" smtClean="0">
                <a:solidFill>
                  <a:schemeClr val="tx1"/>
                </a:solidFill>
                <a:latin typeface="Times New Roman" panose="02020603050405020304" pitchFamily="18" charset="0"/>
                <a:cs typeface="Times New Roman" panose="02020603050405020304" pitchFamily="18" charset="0"/>
              </a:rPr>
              <a:t>it</a:t>
            </a:r>
            <a:r>
              <a:rPr lang="en-US" altLang="en-US" sz="1050" dirty="0" smtClean="0">
                <a:solidFill>
                  <a:schemeClr val="tx1"/>
                </a:solidFill>
                <a:latin typeface="Times New Roman" panose="02020603050405020304" pitchFamily="18" charset="0"/>
                <a:cs typeface="Times New Roman" panose="02020603050405020304" pitchFamily="18" charset="0"/>
              </a:rPr>
              <a:t> checkout master </a:t>
            </a:r>
          </a:p>
          <a:p>
            <a:pPr algn="just"/>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C4" </a:t>
            </a:r>
            <a:r>
              <a:rPr lang="en-US" altLang="en-US" sz="1050" dirty="0">
                <a:solidFill>
                  <a:schemeClr val="tx1"/>
                </a:solidFill>
                <a:latin typeface="Times New Roman" panose="02020603050405020304" pitchFamily="18" charset="0"/>
                <a:cs typeface="Times New Roman" panose="02020603050405020304" pitchFamily="18" charset="0"/>
              </a:rPr>
              <a:t>&gt; f.txt;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add .;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a:t>
            </a:r>
            <a:r>
              <a:rPr lang="en-US" altLang="en-US" sz="1050" dirty="0" smtClean="0">
                <a:solidFill>
                  <a:schemeClr val="tx1"/>
                </a:solidFill>
                <a:latin typeface="Times New Roman" panose="02020603050405020304" pitchFamily="18" charset="0"/>
                <a:cs typeface="Times New Roman" panose="02020603050405020304" pitchFamily="18" charset="0"/>
              </a:rPr>
              <a:t>C4“</a:t>
            </a:r>
            <a:endParaRPr lang="en-US" altLang="en-US" sz="1050" dirty="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merge iss53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merge conflict appears</a:t>
            </a:r>
          </a:p>
          <a:p>
            <a:pPr lvl="0" algn="just"/>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a:t>
            </a:r>
            <a:r>
              <a:rPr lang="en-US" altLang="en-US" sz="1050" dirty="0" err="1" smtClean="0">
                <a:solidFill>
                  <a:schemeClr val="tx1"/>
                </a:solidFill>
                <a:latin typeface="Times New Roman" panose="02020603050405020304" pitchFamily="18" charset="0"/>
                <a:cs typeface="Times New Roman" panose="02020603050405020304" pitchFamily="18" charset="0"/>
              </a:rPr>
              <a:t>it</a:t>
            </a:r>
            <a:r>
              <a:rPr lang="en-US" altLang="en-US" sz="1050" dirty="0" smtClean="0">
                <a:solidFill>
                  <a:schemeClr val="tx1"/>
                </a:solidFill>
                <a:latin typeface="Times New Roman" panose="02020603050405020304" pitchFamily="18" charset="0"/>
                <a:cs typeface="Times New Roman" panose="02020603050405020304" pitchFamily="18" charset="0"/>
              </a:rPr>
              <a:t> status</a:t>
            </a:r>
          </a:p>
          <a:p>
            <a:pPr lvl="0" algn="just"/>
            <a:r>
              <a:rPr lang="en-US" altLang="en-US" sz="1050" dirty="0">
                <a:solidFill>
                  <a:schemeClr val="tx1"/>
                </a:solidFill>
                <a:latin typeface="Times New Roman" panose="02020603050405020304" pitchFamily="18" charset="0"/>
                <a:cs typeface="Times New Roman" panose="02020603050405020304" pitchFamily="18" charset="0"/>
              </a:rPr>
              <a:t> </a:t>
            </a:r>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smtClean="0">
                <a:solidFill>
                  <a:srgbClr val="00B050"/>
                </a:solidFill>
                <a:latin typeface="Times New Roman" panose="02020603050405020304" pitchFamily="18" charset="0"/>
                <a:cs typeface="Times New Roman" panose="02020603050405020304" pitchFamily="18" charset="0"/>
              </a:rPr>
              <a:t># Resolve merge conflicts by editing f.txt file</a:t>
            </a:r>
          </a:p>
          <a:p>
            <a:pPr lvl="0" algn="just"/>
            <a:endParaRPr lang="en-US" altLang="en-US" sz="1050" dirty="0">
              <a:solidFill>
                <a:srgbClr val="00B050"/>
              </a:solidFill>
              <a:latin typeface="Times New Roman" panose="02020603050405020304" pitchFamily="18" charset="0"/>
              <a:cs typeface="Times New Roman" panose="02020603050405020304" pitchFamily="18" charset="0"/>
            </a:endParaRP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a:t>
            </a:r>
            <a:r>
              <a:rPr lang="en-US" altLang="en-US" sz="1050" dirty="0" err="1" smtClean="0">
                <a:solidFill>
                  <a:schemeClr val="tx1"/>
                </a:solidFill>
                <a:latin typeface="Times New Roman" panose="02020603050405020304" pitchFamily="18" charset="0"/>
                <a:cs typeface="Times New Roman" panose="02020603050405020304" pitchFamily="18" charset="0"/>
              </a:rPr>
              <a:t>it</a:t>
            </a:r>
            <a:r>
              <a:rPr lang="en-US" altLang="en-US" sz="1050" dirty="0" smtClean="0">
                <a:solidFill>
                  <a:schemeClr val="tx1"/>
                </a:solidFill>
                <a:latin typeface="Times New Roman" panose="02020603050405020304" pitchFamily="18" charset="0"/>
                <a:cs typeface="Times New Roman" panose="02020603050405020304" pitchFamily="18" charset="0"/>
              </a:rPr>
              <a:t> commit –am “C5”</a:t>
            </a:r>
          </a:p>
          <a:p>
            <a:pPr lvl="0" algn="just"/>
            <a:endParaRPr lang="en-US" altLang="en-US" sz="105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branch  -d iss53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only if this branch is temporary and not needed any more</a:t>
            </a:r>
          </a:p>
          <a:p>
            <a:pPr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push origin </a:t>
            </a:r>
            <a:r>
              <a:rPr lang="en-US" altLang="en-US" sz="1050" dirty="0" smtClean="0">
                <a:solidFill>
                  <a:schemeClr val="tx1"/>
                </a:solidFill>
                <a:latin typeface="Times New Roman" panose="02020603050405020304" pitchFamily="18" charset="0"/>
                <a:cs typeface="Times New Roman" panose="02020603050405020304" pitchFamily="18" charset="0"/>
              </a:rPr>
              <a:t>master</a:t>
            </a:r>
            <a:endParaRPr lang="en-US" altLang="en-US" sz="1050" dirty="0">
              <a:solidFill>
                <a:schemeClr val="tx1"/>
              </a:solidFill>
              <a:latin typeface="Times New Roman" panose="02020603050405020304" pitchFamily="18" charset="0"/>
              <a:cs typeface="Times New Roman" panose="02020603050405020304" pitchFamily="18"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2807320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70994" y="5028364"/>
            <a:ext cx="4427805" cy="1225607"/>
          </a:xfrm>
          <a:prstGeom prst="rect">
            <a:avLst/>
          </a:prstGeom>
        </p:spPr>
      </p:pic>
      <p:pic>
        <p:nvPicPr>
          <p:cNvPr id="9" name="Picture 8"/>
          <p:cNvPicPr>
            <a:picLocks noChangeAspect="1"/>
          </p:cNvPicPr>
          <p:nvPr/>
        </p:nvPicPr>
        <p:blipFill>
          <a:blip r:embed="rId3"/>
          <a:stretch>
            <a:fillRect/>
          </a:stretch>
        </p:blipFill>
        <p:spPr>
          <a:xfrm>
            <a:off x="400927" y="3570556"/>
            <a:ext cx="4403225" cy="1223446"/>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11:  </a:t>
            </a:r>
            <a:r>
              <a:rPr lang="en-US" b="1" dirty="0" smtClean="0">
                <a:solidFill>
                  <a:srgbClr val="0070C0"/>
                </a:solidFill>
                <a:effectLst>
                  <a:outerShdw blurRad="38100" dist="38100" dir="2700000" algn="tl">
                    <a:srgbClr val="000000">
                      <a:alpha val="43137"/>
                    </a:srgbClr>
                  </a:outerShdw>
                </a:effectLst>
                <a:latin typeface="Arial" charset="0"/>
                <a:cs typeface="Arial" charset="0"/>
              </a:rPr>
              <a:t>Rebase</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6" name="Line Callout 1 15"/>
          <p:cNvSpPr/>
          <p:nvPr/>
        </p:nvSpPr>
        <p:spPr bwMode="auto">
          <a:xfrm>
            <a:off x="5490732" y="688211"/>
            <a:ext cx="3378631" cy="707903"/>
          </a:xfrm>
          <a:prstGeom prst="borderCallout1">
            <a:avLst>
              <a:gd name="adj1" fmla="val 107039"/>
              <a:gd name="adj2" fmla="val 50563"/>
              <a:gd name="adj3" fmla="val 131210"/>
              <a:gd name="adj4" fmla="val 5423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The easiest way to integrate the branches, as </a:t>
            </a:r>
            <a:r>
              <a:rPr lang="en-US" sz="900" dirty="0" smtClean="0">
                <a:solidFill>
                  <a:schemeClr val="tx1"/>
                </a:solidFill>
                <a:latin typeface="Times New Roman" panose="02020603050405020304" pitchFamily="18" charset="0"/>
                <a:cs typeface="Times New Roman" panose="02020603050405020304" pitchFamily="18" charset="0"/>
              </a:rPr>
              <a:t>is </a:t>
            </a:r>
            <a:r>
              <a:rPr lang="en-US" sz="900" dirty="0">
                <a:solidFill>
                  <a:schemeClr val="tx1"/>
                </a:solidFill>
                <a:latin typeface="Times New Roman" panose="02020603050405020304" pitchFamily="18" charset="0"/>
                <a:cs typeface="Times New Roman" panose="02020603050405020304" pitchFamily="18" charset="0"/>
              </a:rPr>
              <a:t>the </a:t>
            </a:r>
            <a:r>
              <a:rPr lang="en-US" sz="900" dirty="0">
                <a:solidFill>
                  <a:srgbClr val="FF0000"/>
                </a:solidFill>
                <a:latin typeface="Times New Roman" panose="02020603050405020304" pitchFamily="18" charset="0"/>
                <a:cs typeface="Times New Roman" panose="02020603050405020304" pitchFamily="18" charset="0"/>
              </a:rPr>
              <a:t>merge</a:t>
            </a:r>
            <a:r>
              <a:rPr lang="en-US" sz="900" dirty="0">
                <a:solidFill>
                  <a:schemeClr val="tx1"/>
                </a:solidFill>
                <a:latin typeface="Times New Roman" panose="02020603050405020304" pitchFamily="18" charset="0"/>
                <a:cs typeface="Times New Roman" panose="02020603050405020304" pitchFamily="18" charset="0"/>
              </a:rPr>
              <a:t> command. It performs a three-way merge between the two latest branch snapshots (C3 and C4) and the most recent common ancestor of the two (C2), creating a new snapshot (and commit).</a:t>
            </a:r>
          </a:p>
        </p:txBody>
      </p:sp>
      <p:pic>
        <p:nvPicPr>
          <p:cNvPr id="6" name="Picture 5"/>
          <p:cNvPicPr>
            <a:picLocks noChangeAspect="1"/>
          </p:cNvPicPr>
          <p:nvPr/>
        </p:nvPicPr>
        <p:blipFill>
          <a:blip r:embed="rId4"/>
          <a:stretch>
            <a:fillRect/>
          </a:stretch>
        </p:blipFill>
        <p:spPr>
          <a:xfrm>
            <a:off x="370994" y="1280726"/>
            <a:ext cx="3524807" cy="1596416"/>
          </a:xfrm>
          <a:prstGeom prst="rect">
            <a:avLst/>
          </a:prstGeom>
        </p:spPr>
      </p:pic>
      <p:sp>
        <p:nvSpPr>
          <p:cNvPr id="17" name="Line Callout 1 16"/>
          <p:cNvSpPr/>
          <p:nvPr/>
        </p:nvSpPr>
        <p:spPr bwMode="auto">
          <a:xfrm>
            <a:off x="5500329" y="4460094"/>
            <a:ext cx="3426546" cy="1790467"/>
          </a:xfrm>
          <a:prstGeom prst="borderCallout1">
            <a:avLst>
              <a:gd name="adj1" fmla="val 40539"/>
              <a:gd name="adj2" fmla="val -17301"/>
              <a:gd name="adj3" fmla="val 58615"/>
              <a:gd name="adj4" fmla="val -224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However, there is another way: you can take the patch of the change that was introduced in C4 and reapply it on top of C3. In Git, this is called rebasing. With the rebase command, you can take all the changes that were committed on one branch and replay them on another one.</a:t>
            </a:r>
          </a:p>
          <a:p>
            <a:pPr lvl="0" algn="just"/>
            <a:endParaRPr lang="en-US" sz="900" dirty="0">
              <a:solidFill>
                <a:schemeClr val="tx1"/>
              </a:solidFill>
              <a:latin typeface="Times New Roman" panose="02020603050405020304" pitchFamily="18" charset="0"/>
              <a:cs typeface="Times New Roman" panose="02020603050405020304" pitchFamily="18" charset="0"/>
            </a:endParaRPr>
          </a:p>
          <a:p>
            <a:pPr lvl="0" algn="just"/>
            <a:r>
              <a:rPr lang="en-US" sz="900" dirty="0">
                <a:solidFill>
                  <a:schemeClr val="tx1"/>
                </a:solidFill>
                <a:latin typeface="Times New Roman" panose="02020603050405020304" pitchFamily="18" charset="0"/>
                <a:cs typeface="Times New Roman" panose="02020603050405020304" pitchFamily="18" charset="0"/>
              </a:rPr>
              <a:t>It works by going to the common ancestor of the two branches (the one you’re on and the one you’re rebasing onto), getting the diff introduced by each commit of the branch you’re on, saving those diffs to temporary files, resetting the current branch to the same commit as the branch you are rebasing onto, and finally applying each change in turn.</a:t>
            </a:r>
          </a:p>
        </p:txBody>
      </p:sp>
      <p:pic>
        <p:nvPicPr>
          <p:cNvPr id="20" name="Picture 19"/>
          <p:cNvPicPr>
            <a:picLocks noChangeAspect="1"/>
          </p:cNvPicPr>
          <p:nvPr/>
        </p:nvPicPr>
        <p:blipFill>
          <a:blip r:embed="rId5"/>
          <a:stretch>
            <a:fillRect/>
          </a:stretch>
        </p:blipFill>
        <p:spPr>
          <a:xfrm>
            <a:off x="5442816" y="1656478"/>
            <a:ext cx="3484059" cy="1267362"/>
          </a:xfrm>
          <a:prstGeom prst="rect">
            <a:avLst/>
          </a:prstGeom>
        </p:spPr>
      </p:pic>
    </p:spTree>
    <p:extLst>
      <p:ext uri="{BB962C8B-B14F-4D97-AF65-F5344CB8AC3E}">
        <p14:creationId xmlns:p14="http://schemas.microsoft.com/office/powerpoint/2010/main" val="92055094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466138" y="4744346"/>
            <a:ext cx="4427805" cy="1225607"/>
          </a:xfrm>
          <a:prstGeom prst="rect">
            <a:avLst/>
          </a:prstGeom>
        </p:spPr>
      </p:pic>
      <p:pic>
        <p:nvPicPr>
          <p:cNvPr id="9" name="Picture 8"/>
          <p:cNvPicPr>
            <a:picLocks noChangeAspect="1"/>
          </p:cNvPicPr>
          <p:nvPr/>
        </p:nvPicPr>
        <p:blipFill>
          <a:blip r:embed="rId3"/>
          <a:stretch>
            <a:fillRect/>
          </a:stretch>
        </p:blipFill>
        <p:spPr>
          <a:xfrm>
            <a:off x="4466138" y="3179036"/>
            <a:ext cx="4403225" cy="1223446"/>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11:  </a:t>
            </a:r>
            <a:r>
              <a:rPr lang="en-US" b="1" dirty="0" smtClean="0">
                <a:solidFill>
                  <a:srgbClr val="0070C0"/>
                </a:solidFill>
                <a:effectLst>
                  <a:outerShdw blurRad="38100" dist="38100" dir="2700000" algn="tl">
                    <a:srgbClr val="000000">
                      <a:alpha val="43137"/>
                    </a:srgbClr>
                  </a:outerShdw>
                </a:effectLst>
                <a:latin typeface="Arial" charset="0"/>
                <a:cs typeface="Arial" charset="0"/>
              </a:rPr>
              <a:t>Rebase</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7"/>
          <p:cNvSpPr/>
          <p:nvPr/>
        </p:nvSpPr>
        <p:spPr>
          <a:xfrm>
            <a:off x="351272" y="1405748"/>
            <a:ext cx="3555710" cy="1954381"/>
          </a:xfrm>
          <a:prstGeom prst="rect">
            <a:avLst/>
          </a:prstGeom>
          <a:solidFill>
            <a:schemeClr val="bg1"/>
          </a:solidFill>
        </p:spPr>
        <p:txBody>
          <a:bodyPr wrap="square">
            <a:spAutoFit/>
          </a:bodyPr>
          <a:lstStyle/>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new project with 4 commits (C0,C1,C2,C3,C4) and 2 branches (master, experiment)</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r>
              <a:rPr lang="en-US" altLang="en-US" sz="1100" dirty="0">
                <a:solidFill>
                  <a:schemeClr val="bg1">
                    <a:lumMod val="50000"/>
                  </a:schemeClr>
                </a:solidFill>
                <a:latin typeface="Times New Roman" panose="02020603050405020304" pitchFamily="18" charset="0"/>
                <a:cs typeface="Times New Roman" panose="02020603050405020304" pitchFamily="18" charset="0"/>
              </a:rPr>
              <a:t># </a:t>
            </a:r>
            <a:r>
              <a:rPr lang="en-US" sz="1100" dirty="0">
                <a:solidFill>
                  <a:schemeClr val="bg1">
                    <a:lumMod val="50000"/>
                  </a:schemeClr>
                </a:solidFill>
              </a:rPr>
              <a:t> </a:t>
            </a:r>
            <a:r>
              <a:rPr lang="en-US" sz="1100" dirty="0">
                <a:solidFill>
                  <a:schemeClr val="bg1">
                    <a:lumMod val="50000"/>
                  </a:schemeClr>
                </a:solidFill>
                <a:latin typeface="Times New Roman" panose="02020603050405020304" pitchFamily="18" charset="0"/>
                <a:cs typeface="Times New Roman" panose="02020603050405020304" pitchFamily="18" charset="0"/>
              </a:rPr>
              <a:t>take all the changes that were committed on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experiment </a:t>
            </a:r>
            <a:r>
              <a:rPr lang="en-US" sz="1100" dirty="0">
                <a:solidFill>
                  <a:schemeClr val="bg1">
                    <a:lumMod val="50000"/>
                  </a:schemeClr>
                </a:solidFill>
                <a:latin typeface="Times New Roman" panose="02020603050405020304" pitchFamily="18" charset="0"/>
                <a:cs typeface="Times New Roman" panose="02020603050405020304" pitchFamily="18" charset="0"/>
              </a:rPr>
              <a:t>branch and replay them on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master one</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checkout </a:t>
            </a:r>
            <a:r>
              <a:rPr lang="en-US" altLang="en-US" sz="1100" dirty="0" smtClean="0">
                <a:solidFill>
                  <a:schemeClr val="tx1"/>
                </a:solidFill>
                <a:latin typeface="Times New Roman" panose="02020603050405020304" pitchFamily="18" charset="0"/>
                <a:cs typeface="Times New Roman" panose="02020603050405020304" pitchFamily="18" charset="0"/>
              </a:rPr>
              <a:t>experiment</a:t>
            </a:r>
          </a:p>
          <a:p>
            <a:pPr lvl="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rebase </a:t>
            </a:r>
            <a:r>
              <a:rPr lang="en-US" altLang="en-US" sz="1100" dirty="0" smtClean="0">
                <a:solidFill>
                  <a:schemeClr val="tx1"/>
                </a:solidFill>
                <a:latin typeface="Times New Roman" panose="02020603050405020304" pitchFamily="18" charset="0"/>
                <a:cs typeface="Times New Roman" panose="02020603050405020304" pitchFamily="18" charset="0"/>
              </a:rPr>
              <a:t>master</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go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back to the master branch and do a fast-forward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merge</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checkout master</a:t>
            </a: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merge </a:t>
            </a:r>
            <a:r>
              <a:rPr lang="en-US" altLang="en-US" sz="1100" dirty="0" smtClean="0">
                <a:solidFill>
                  <a:schemeClr val="tx1"/>
                </a:solidFill>
                <a:latin typeface="Times New Roman" panose="02020603050405020304" pitchFamily="18" charset="0"/>
                <a:cs typeface="Times New Roman" panose="02020603050405020304" pitchFamily="18" charset="0"/>
              </a:rPr>
              <a:t>experiment-</a:t>
            </a:r>
            <a:endParaRPr lang="en-US" altLang="en-US" sz="1100" dirty="0">
              <a:solidFill>
                <a:schemeClr val="tx1"/>
              </a:solidFill>
              <a:latin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a:blip r:embed="rId4"/>
          <a:stretch>
            <a:fillRect/>
          </a:stretch>
        </p:blipFill>
        <p:spPr>
          <a:xfrm>
            <a:off x="4466138" y="1275497"/>
            <a:ext cx="3524807" cy="1596416"/>
          </a:xfrm>
          <a:prstGeom prst="rect">
            <a:avLst/>
          </a:prstGeom>
        </p:spPr>
      </p:pic>
    </p:spTree>
    <p:extLst>
      <p:ext uri="{BB962C8B-B14F-4D97-AF65-F5344CB8AC3E}">
        <p14:creationId xmlns:p14="http://schemas.microsoft.com/office/powerpoint/2010/main" val="375906698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412787" y="611349"/>
            <a:ext cx="4675736" cy="2733507"/>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12:  </a:t>
            </a:r>
            <a:r>
              <a:rPr lang="en-US" b="1" dirty="0" smtClean="0">
                <a:solidFill>
                  <a:srgbClr val="0070C0"/>
                </a:solidFill>
                <a:effectLst>
                  <a:outerShdw blurRad="38100" dist="38100" dir="2700000" algn="tl">
                    <a:srgbClr val="000000">
                      <a:alpha val="43137"/>
                    </a:srgbClr>
                  </a:outerShdw>
                </a:effectLst>
                <a:latin typeface="Arial" charset="0"/>
                <a:cs typeface="Arial" charset="0"/>
              </a:rPr>
              <a:t>More interesting Rebase</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7"/>
          <p:cNvSpPr/>
          <p:nvPr/>
        </p:nvSpPr>
        <p:spPr>
          <a:xfrm>
            <a:off x="182563" y="1264063"/>
            <a:ext cx="3971346" cy="1954381"/>
          </a:xfrm>
          <a:prstGeom prst="rect">
            <a:avLst/>
          </a:prstGeom>
          <a:solidFill>
            <a:schemeClr val="bg1"/>
          </a:solidFill>
        </p:spPr>
        <p:txBody>
          <a:bodyPr wrap="square">
            <a:spAutoFit/>
          </a:bodyPr>
          <a:lstStyle/>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new project with 10 commits (C0,…,C10) and 3 branches (master, server, client)</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Merge client’s commits (C8, C9) onto master without server’s commits (C3, C4, C10)</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rebase --onto master server </a:t>
            </a:r>
            <a:r>
              <a:rPr lang="en-US" altLang="en-US" sz="1100" dirty="0" smtClean="0">
                <a:solidFill>
                  <a:schemeClr val="tx1"/>
                </a:solidFill>
                <a:latin typeface="Times New Roman" panose="02020603050405020304" pitchFamily="18" charset="0"/>
                <a:cs typeface="Times New Roman" panose="02020603050405020304" pitchFamily="18" charset="0"/>
              </a:rPr>
              <a:t>client</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go back to the master branch and do a fast-forward merge</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checkout master</a:t>
            </a: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merge </a:t>
            </a:r>
            <a:r>
              <a:rPr lang="en-US" altLang="en-US" sz="1100" dirty="0" smtClean="0">
                <a:solidFill>
                  <a:schemeClr val="tx1"/>
                </a:solidFill>
                <a:latin typeface="Times New Roman" panose="02020603050405020304" pitchFamily="18" charset="0"/>
                <a:cs typeface="Times New Roman" panose="02020603050405020304" pitchFamily="18" charset="0"/>
              </a:rPr>
              <a:t>client</a:t>
            </a:r>
            <a:endParaRPr lang="en-US" altLang="en-US" sz="1100" dirty="0">
              <a:solidFill>
                <a:schemeClr val="tx1"/>
              </a:solidFill>
              <a:latin typeface="Times New Roman" panose="02020603050405020304" pitchFamily="18" charset="0"/>
              <a:cs typeface="Times New Roman" panose="02020603050405020304" pitchFamily="18" charset="0"/>
            </a:endParaRPr>
          </a:p>
        </p:txBody>
      </p:sp>
      <p:sp>
        <p:nvSpPr>
          <p:cNvPr id="12" name="Line Callout 1 11"/>
          <p:cNvSpPr/>
          <p:nvPr/>
        </p:nvSpPr>
        <p:spPr bwMode="auto">
          <a:xfrm>
            <a:off x="261217" y="4449721"/>
            <a:ext cx="3378631" cy="1036680"/>
          </a:xfrm>
          <a:prstGeom prst="borderCallout1">
            <a:avLst>
              <a:gd name="adj1" fmla="val 43832"/>
              <a:gd name="adj2" fmla="val 103256"/>
              <a:gd name="adj3" fmla="val 71140"/>
              <a:gd name="adj4" fmla="val 11984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smtClean="0">
                <a:solidFill>
                  <a:schemeClr val="tx1"/>
                </a:solidFill>
                <a:latin typeface="Times New Roman" panose="02020603050405020304" pitchFamily="18" charset="0"/>
                <a:cs typeface="Times New Roman" panose="02020603050405020304" pitchFamily="18" charset="0"/>
              </a:rPr>
              <a:t>Merge </a:t>
            </a:r>
            <a:r>
              <a:rPr lang="en-US" sz="900" dirty="0">
                <a:solidFill>
                  <a:schemeClr val="tx1"/>
                </a:solidFill>
                <a:latin typeface="Times New Roman" panose="02020603050405020304" pitchFamily="18" charset="0"/>
                <a:cs typeface="Times New Roman" panose="02020603050405020304" pitchFamily="18" charset="0"/>
              </a:rPr>
              <a:t>your client-side changes into your mainline for a release, but </a:t>
            </a:r>
            <a:r>
              <a:rPr lang="en-US" sz="900" dirty="0" smtClean="0">
                <a:solidFill>
                  <a:schemeClr val="tx1"/>
                </a:solidFill>
                <a:latin typeface="Times New Roman" panose="02020603050405020304" pitchFamily="18" charset="0"/>
                <a:cs typeface="Times New Roman" panose="02020603050405020304" pitchFamily="18" charset="0"/>
              </a:rPr>
              <a:t>hold </a:t>
            </a:r>
            <a:r>
              <a:rPr lang="en-US" sz="900" dirty="0">
                <a:solidFill>
                  <a:schemeClr val="tx1"/>
                </a:solidFill>
                <a:latin typeface="Times New Roman" panose="02020603050405020304" pitchFamily="18" charset="0"/>
                <a:cs typeface="Times New Roman" panose="02020603050405020304" pitchFamily="18" charset="0"/>
              </a:rPr>
              <a:t>off on the server-side changes until it’s tested further. You can take the changes on client that aren’t on server (C8 and C9) and replay them on your master branch by using the --onto option of </a:t>
            </a:r>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rebase:</a:t>
            </a:r>
          </a:p>
        </p:txBody>
      </p:sp>
      <p:pic>
        <p:nvPicPr>
          <p:cNvPr id="4" name="Picture 3"/>
          <p:cNvPicPr>
            <a:picLocks noChangeAspect="1"/>
          </p:cNvPicPr>
          <p:nvPr/>
        </p:nvPicPr>
        <p:blipFill>
          <a:blip r:embed="rId3"/>
          <a:stretch>
            <a:fillRect/>
          </a:stretch>
        </p:blipFill>
        <p:spPr>
          <a:xfrm>
            <a:off x="4412787" y="3441225"/>
            <a:ext cx="4675736" cy="1778461"/>
          </a:xfrm>
          <a:prstGeom prst="rect">
            <a:avLst/>
          </a:prstGeom>
        </p:spPr>
      </p:pic>
      <p:pic>
        <p:nvPicPr>
          <p:cNvPr id="5" name="Picture 4"/>
          <p:cNvPicPr>
            <a:picLocks noChangeAspect="1"/>
          </p:cNvPicPr>
          <p:nvPr/>
        </p:nvPicPr>
        <p:blipFill>
          <a:blip r:embed="rId4"/>
          <a:stretch>
            <a:fillRect/>
          </a:stretch>
        </p:blipFill>
        <p:spPr>
          <a:xfrm>
            <a:off x="4420892" y="5285509"/>
            <a:ext cx="4667631" cy="1443989"/>
          </a:xfrm>
          <a:prstGeom prst="rect">
            <a:avLst/>
          </a:prstGeom>
        </p:spPr>
      </p:pic>
    </p:spTree>
    <p:extLst>
      <p:ext uri="{BB962C8B-B14F-4D97-AF65-F5344CB8AC3E}">
        <p14:creationId xmlns:p14="http://schemas.microsoft.com/office/powerpoint/2010/main" val="145877621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12:  </a:t>
            </a:r>
            <a:r>
              <a:rPr lang="en-US" b="1" dirty="0" smtClean="0">
                <a:solidFill>
                  <a:srgbClr val="0070C0"/>
                </a:solidFill>
                <a:effectLst>
                  <a:outerShdw blurRad="38100" dist="38100" dir="2700000" algn="tl">
                    <a:srgbClr val="000000">
                      <a:alpha val="43137"/>
                    </a:srgbClr>
                  </a:outerShdw>
                </a:effectLst>
                <a:latin typeface="Arial" charset="0"/>
                <a:cs typeface="Arial" charset="0"/>
              </a:rPr>
              <a:t>More interesting Rebase</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7"/>
          <p:cNvSpPr/>
          <p:nvPr/>
        </p:nvSpPr>
        <p:spPr>
          <a:xfrm>
            <a:off x="182563" y="1264063"/>
            <a:ext cx="4375582" cy="1785104"/>
          </a:xfrm>
          <a:prstGeom prst="rect">
            <a:avLst/>
          </a:prstGeom>
          <a:solidFill>
            <a:schemeClr val="bg1"/>
          </a:solidFill>
        </p:spPr>
        <p:txBody>
          <a:bodyPr wrap="square">
            <a:spAutoFit/>
          </a:bodyPr>
          <a:lstStyle/>
          <a:p>
            <a:pPr lvl="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rebase master server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 </a:t>
            </a:r>
            <a:r>
              <a:rPr lang="en-US" sz="1100" dirty="0">
                <a:solidFill>
                  <a:schemeClr val="bg1">
                    <a:lumMod val="50000"/>
                  </a:schemeClr>
                </a:solidFill>
                <a:latin typeface="Times New Roman" panose="02020603050405020304" pitchFamily="18" charset="0"/>
                <a:cs typeface="Times New Roman" panose="02020603050405020304" pitchFamily="18" charset="0"/>
              </a:rPr>
              <a:t>replays your server work on top of your master</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go back to the master branch and do a fast-forward merge</a:t>
            </a:r>
          </a:p>
          <a:p>
            <a:pPr lvl="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checkout master</a:t>
            </a:r>
          </a:p>
          <a:p>
            <a:pPr lvl="0"/>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merge </a:t>
            </a:r>
            <a:r>
              <a:rPr lang="en-US" altLang="en-US" sz="1100" dirty="0" smtClean="0">
                <a:solidFill>
                  <a:schemeClr val="tx1"/>
                </a:solidFill>
                <a:latin typeface="Times New Roman" panose="02020603050405020304" pitchFamily="18" charset="0"/>
                <a:cs typeface="Times New Roman" panose="02020603050405020304" pitchFamily="18" charset="0"/>
              </a:rPr>
              <a:t>server</a:t>
            </a:r>
          </a:p>
          <a:p>
            <a:pPr lvl="0"/>
            <a:endParaRPr lang="en-US" altLang="en-US" sz="1100" dirty="0">
              <a:solidFill>
                <a:schemeClr val="tx1"/>
              </a:solidFill>
              <a:latin typeface="Times New Roman" panose="02020603050405020304" pitchFamily="18" charset="0"/>
              <a:cs typeface="Times New Roman" panose="02020603050405020304" pitchFamily="18" charset="0"/>
            </a:endParaRPr>
          </a:p>
          <a:p>
            <a:pPr lvl="0"/>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You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can remove the client and server branches because all the work is integrated and you don’t need them anymore</a:t>
            </a:r>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lvl="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branch -d </a:t>
            </a:r>
            <a:r>
              <a:rPr lang="en-US" altLang="en-US" sz="1100" dirty="0" smtClean="0">
                <a:solidFill>
                  <a:schemeClr val="tx1"/>
                </a:solidFill>
                <a:latin typeface="Times New Roman" panose="02020603050405020304" pitchFamily="18" charset="0"/>
                <a:cs typeface="Times New Roman" panose="02020603050405020304" pitchFamily="18" charset="0"/>
              </a:rPr>
              <a:t>client</a:t>
            </a:r>
          </a:p>
          <a:p>
            <a:pPr lvl="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branch -d server</a:t>
            </a:r>
          </a:p>
        </p:txBody>
      </p:sp>
      <p:pic>
        <p:nvPicPr>
          <p:cNvPr id="5" name="Picture 4"/>
          <p:cNvPicPr>
            <a:picLocks noChangeAspect="1"/>
          </p:cNvPicPr>
          <p:nvPr/>
        </p:nvPicPr>
        <p:blipFill>
          <a:blip r:embed="rId2"/>
          <a:stretch>
            <a:fillRect/>
          </a:stretch>
        </p:blipFill>
        <p:spPr>
          <a:xfrm>
            <a:off x="4310056" y="2918463"/>
            <a:ext cx="4667631" cy="1443989"/>
          </a:xfrm>
          <a:prstGeom prst="rect">
            <a:avLst/>
          </a:prstGeom>
        </p:spPr>
      </p:pic>
      <p:pic>
        <p:nvPicPr>
          <p:cNvPr id="3" name="Picture 2"/>
          <p:cNvPicPr>
            <a:picLocks noChangeAspect="1"/>
          </p:cNvPicPr>
          <p:nvPr/>
        </p:nvPicPr>
        <p:blipFill>
          <a:blip r:embed="rId3"/>
          <a:stretch>
            <a:fillRect/>
          </a:stretch>
        </p:blipFill>
        <p:spPr>
          <a:xfrm>
            <a:off x="2027900" y="4491379"/>
            <a:ext cx="7010400" cy="1123950"/>
          </a:xfrm>
          <a:prstGeom prst="rect">
            <a:avLst/>
          </a:prstGeom>
        </p:spPr>
      </p:pic>
      <p:pic>
        <p:nvPicPr>
          <p:cNvPr id="6" name="Picture 5"/>
          <p:cNvPicPr>
            <a:picLocks noChangeAspect="1"/>
          </p:cNvPicPr>
          <p:nvPr/>
        </p:nvPicPr>
        <p:blipFill>
          <a:blip r:embed="rId4"/>
          <a:stretch>
            <a:fillRect/>
          </a:stretch>
        </p:blipFill>
        <p:spPr>
          <a:xfrm>
            <a:off x="2027900" y="5744256"/>
            <a:ext cx="7067550" cy="733425"/>
          </a:xfrm>
          <a:prstGeom prst="rect">
            <a:avLst/>
          </a:prstGeom>
        </p:spPr>
      </p:pic>
    </p:spTree>
    <p:extLst>
      <p:ext uri="{BB962C8B-B14F-4D97-AF65-F5344CB8AC3E}">
        <p14:creationId xmlns:p14="http://schemas.microsoft.com/office/powerpoint/2010/main" val="14858033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Motivation – Collaboration</a:t>
            </a:r>
          </a:p>
        </p:txBody>
      </p:sp>
      <p:pic>
        <p:nvPicPr>
          <p:cNvPr id="2" name="Picture 1"/>
          <p:cNvPicPr>
            <a:picLocks noChangeAspect="1"/>
          </p:cNvPicPr>
          <p:nvPr/>
        </p:nvPicPr>
        <p:blipFill>
          <a:blip r:embed="rId2"/>
          <a:stretch>
            <a:fillRect/>
          </a:stretch>
        </p:blipFill>
        <p:spPr>
          <a:xfrm>
            <a:off x="1498023" y="1389784"/>
            <a:ext cx="2933700" cy="4591050"/>
          </a:xfrm>
          <a:prstGeom prst="rect">
            <a:avLst/>
          </a:prstGeom>
        </p:spPr>
      </p:pic>
      <p:sp>
        <p:nvSpPr>
          <p:cNvPr id="6" name="Cloud Callout 5"/>
          <p:cNvSpPr/>
          <p:nvPr/>
        </p:nvSpPr>
        <p:spPr bwMode="auto">
          <a:xfrm>
            <a:off x="4782271" y="1122219"/>
            <a:ext cx="4087092" cy="2460047"/>
          </a:xfrm>
          <a:prstGeom prst="cloudCallout">
            <a:avLst>
              <a:gd name="adj1" fmla="val -61407"/>
              <a:gd name="adj2" fmla="val 69596"/>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dirty="0" smtClean="0">
                <a:ln w="0"/>
                <a:solidFill>
                  <a:schemeClr val="tx1"/>
                </a:solidFill>
                <a:effectLst>
                  <a:outerShdw blurRad="38100" dist="19050" dir="2700000" algn="tl" rotWithShape="0">
                    <a:schemeClr val="dk1">
                      <a:alpha val="40000"/>
                    </a:schemeClr>
                  </a:outerShdw>
                </a:effectLst>
                <a:latin typeface="Arial" pitchFamily="34" charset="0"/>
              </a:rPr>
              <a:t>Entire working directory part of it can be shared between developers</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sz="1100" dirty="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dirty="0" smtClean="0">
                <a:ln w="0"/>
                <a:solidFill>
                  <a:schemeClr val="tx1"/>
                </a:solidFill>
                <a:effectLst>
                  <a:outerShdw blurRad="38100" dist="19050" dir="2700000" algn="tl" rotWithShape="0">
                    <a:schemeClr val="dk1">
                      <a:alpha val="40000"/>
                    </a:schemeClr>
                  </a:outerShdw>
                </a:effectLst>
                <a:latin typeface="Arial" pitchFamily="34" charset="0"/>
              </a:rPr>
              <a:t>Version control and backup should be available even when remote repository is not reachable</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sz="1100" dirty="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dirty="0" smtClean="0">
                <a:ln w="0"/>
                <a:solidFill>
                  <a:schemeClr val="tx1"/>
                </a:solidFill>
                <a:effectLst>
                  <a:outerShdw blurRad="38100" dist="19050" dir="2700000" algn="tl" rotWithShape="0">
                    <a:schemeClr val="dk1">
                      <a:alpha val="40000"/>
                    </a:schemeClr>
                  </a:outerShdw>
                </a:effectLst>
                <a:latin typeface="Arial" pitchFamily="34" charset="0"/>
              </a:rPr>
              <a:t>Ability to synchronize remote repository with local repository (working directory)</a:t>
            </a:r>
          </a:p>
          <a:p>
            <a:pPr marR="0" algn="l" defTabSz="914400" rtl="0" eaLnBrk="1" fontAlgn="base" latinLnBrk="0" hangingPunct="1">
              <a:lnSpc>
                <a:spcPct val="100000"/>
              </a:lnSpc>
              <a:spcBef>
                <a:spcPct val="0"/>
              </a:spcBef>
              <a:spcAft>
                <a:spcPct val="0"/>
              </a:spcAft>
              <a:buClrTx/>
              <a:buSzTx/>
              <a:tabLst/>
            </a:pPr>
            <a:endParaRPr lang="en-US" sz="110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sz="110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sz="110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p:txBody>
      </p:sp>
      <p:pic>
        <p:nvPicPr>
          <p:cNvPr id="3" name="Picture 2"/>
          <p:cNvPicPr>
            <a:picLocks noChangeAspect="1"/>
          </p:cNvPicPr>
          <p:nvPr/>
        </p:nvPicPr>
        <p:blipFill>
          <a:blip r:embed="rId3"/>
          <a:stretch>
            <a:fillRect/>
          </a:stretch>
        </p:blipFill>
        <p:spPr>
          <a:xfrm>
            <a:off x="4913168" y="4164157"/>
            <a:ext cx="3293975" cy="1816677"/>
          </a:xfrm>
          <a:prstGeom prst="rect">
            <a:avLst/>
          </a:prstGeom>
        </p:spPr>
      </p:pic>
    </p:spTree>
    <p:extLst>
      <p:ext uri="{BB962C8B-B14F-4D97-AF65-F5344CB8AC3E}">
        <p14:creationId xmlns:p14="http://schemas.microsoft.com/office/powerpoint/2010/main" val="27469352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13:  </a:t>
            </a:r>
            <a:r>
              <a:rPr lang="en-US" b="1" dirty="0">
                <a:solidFill>
                  <a:srgbClr val="0070C0"/>
                </a:solidFill>
                <a:effectLst>
                  <a:outerShdw blurRad="38100" dist="38100" dir="2700000" algn="tl">
                    <a:srgbClr val="000000">
                      <a:alpha val="43137"/>
                    </a:srgbClr>
                  </a:outerShdw>
                </a:effectLst>
                <a:latin typeface="Arial" charset="0"/>
                <a:cs typeface="Arial" charset="0"/>
              </a:rPr>
              <a:t>Stashing and Cleaning</a:t>
            </a: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7"/>
          <p:cNvSpPr/>
          <p:nvPr/>
        </p:nvSpPr>
        <p:spPr>
          <a:xfrm>
            <a:off x="237981" y="1070100"/>
            <a:ext cx="4805074" cy="5170646"/>
          </a:xfrm>
          <a:prstGeom prst="rect">
            <a:avLst/>
          </a:prstGeom>
          <a:solidFill>
            <a:schemeClr val="bg1"/>
          </a:solidFill>
        </p:spPr>
        <p:txBody>
          <a:bodyPr wrap="square">
            <a:spAutoFit/>
          </a:bodyPr>
          <a:lstStyle/>
          <a:p>
            <a:pPr lvl="0"/>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init myproject</a:t>
            </a:r>
          </a:p>
          <a:p>
            <a:pPr lvl="0"/>
            <a:r>
              <a:rPr lang="en-US" altLang="en-US" sz="1000" dirty="0" smtClean="0">
                <a:solidFill>
                  <a:schemeClr val="tx1"/>
                </a:solidFill>
                <a:latin typeface="Times New Roman" panose="02020603050405020304" pitchFamily="18" charset="0"/>
                <a:cs typeface="Times New Roman" panose="02020603050405020304" pitchFamily="18" charset="0"/>
              </a:rPr>
              <a:t>cd myproject</a:t>
            </a:r>
          </a:p>
          <a:p>
            <a:pPr lvl="0"/>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a.txt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a:t>
            </a:r>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B</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b.txt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a:t>
            </a:r>
            <a:r>
              <a:rPr lang="en-US" altLang="en-US" sz="1000" dirty="0" smtClean="0">
                <a:solidFill>
                  <a:schemeClr val="tx1"/>
                </a:solidFill>
                <a:latin typeface="Times New Roman" panose="02020603050405020304" pitchFamily="18" charset="0"/>
                <a:cs typeface="Times New Roman" panose="02020603050405020304" pitchFamily="18" charset="0"/>
              </a:rPr>
              <a:t>.</a:t>
            </a: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“C“ &gt; c.txt</a:t>
            </a: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status</a:t>
            </a:r>
            <a:r>
              <a:rPr lang="en-US" altLang="en-US" sz="1000" dirty="0">
                <a:solidFill>
                  <a:schemeClr val="tx1"/>
                </a:solidFill>
                <a:latin typeface="Times New Roman" panose="02020603050405020304" pitchFamily="18" charset="0"/>
                <a:cs typeface="Times New Roman" panose="02020603050405020304" pitchFamily="18" charset="0"/>
              </a:rPr>
              <a:t> </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log</a:t>
            </a: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stash </a:t>
            </a:r>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 push a new stash onto your stack and clean working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directory</a:t>
            </a:r>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smtClean="0">
                <a:solidFill>
                  <a:schemeClr val="tx1"/>
                </a:solidFill>
                <a:latin typeface="Times New Roman" panose="02020603050405020304" pitchFamily="18" charset="0"/>
                <a:cs typeface="Times New Roman" panose="02020603050405020304" pitchFamily="18" charset="0"/>
              </a:rPr>
              <a:t>status</a:t>
            </a: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stash list </a:t>
            </a:r>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examine which stashes you’ve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stored</a:t>
            </a:r>
          </a:p>
          <a:p>
            <a:endParaRPr lang="en-US"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“D"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d.txt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a:t>
            </a: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smtClean="0">
                <a:solidFill>
                  <a:schemeClr val="tx1"/>
                </a:solidFill>
                <a:latin typeface="Times New Roman" panose="02020603050405020304" pitchFamily="18" charset="0"/>
                <a:cs typeface="Times New Roman" panose="02020603050405020304" pitchFamily="18" charset="0"/>
              </a:rPr>
              <a:t>stash</a:t>
            </a: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status</a:t>
            </a: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stash </a:t>
            </a:r>
            <a:r>
              <a:rPr lang="en-US" altLang="en-US" sz="1000" dirty="0" smtClean="0">
                <a:solidFill>
                  <a:schemeClr val="tx1"/>
                </a:solidFill>
                <a:latin typeface="Times New Roman" panose="02020603050405020304" pitchFamily="18" charset="0"/>
                <a:cs typeface="Times New Roman" panose="02020603050405020304" pitchFamily="18" charset="0"/>
              </a:rPr>
              <a:t>list</a:t>
            </a: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stash apply </a:t>
            </a:r>
            <a:r>
              <a:rPr lang="en-US" sz="1000" dirty="0">
                <a:solidFill>
                  <a:schemeClr val="bg1">
                    <a:lumMod val="50000"/>
                  </a:schemeClr>
                </a:solidFill>
                <a:latin typeface="Times New Roman" panose="02020603050405020304" pitchFamily="18" charset="0"/>
                <a:cs typeface="Times New Roman" panose="02020603050405020304" pitchFamily="18" charset="0"/>
              </a:rPr>
              <a:t># reapply the one you just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stashed</a:t>
            </a:r>
          </a:p>
          <a:p>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stash apply stash@{1</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 apply one of the older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stashes</a:t>
            </a: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stash apply </a:t>
            </a:r>
            <a:r>
              <a:rPr lang="en-US" altLang="en-US" sz="1000" dirty="0" smtClean="0">
                <a:solidFill>
                  <a:schemeClr val="tx1"/>
                </a:solidFill>
                <a:latin typeface="Times New Roman" panose="02020603050405020304" pitchFamily="18" charset="0"/>
                <a:cs typeface="Times New Roman" panose="02020603050405020304" pitchFamily="18" charset="0"/>
              </a:rPr>
              <a:t>–index</a:t>
            </a:r>
          </a:p>
          <a:p>
            <a:endParaRPr lang="sv-SE" altLang="en-US" sz="1000" dirty="0" smtClean="0">
              <a:solidFill>
                <a:schemeClr val="tx1"/>
              </a:solidFill>
              <a:latin typeface="Times New Roman" panose="02020603050405020304" pitchFamily="18" charset="0"/>
              <a:cs typeface="Times New Roman" panose="02020603050405020304" pitchFamily="18" charset="0"/>
            </a:endParaRPr>
          </a:p>
          <a:p>
            <a:r>
              <a:rPr lang="sv-SE" altLang="en-US" sz="1000" dirty="0" smtClean="0">
                <a:solidFill>
                  <a:schemeClr val="tx1"/>
                </a:solidFill>
                <a:latin typeface="Times New Roman" panose="02020603050405020304" pitchFamily="18" charset="0"/>
                <a:cs typeface="Times New Roman" panose="02020603050405020304" pitchFamily="18" charset="0"/>
              </a:rPr>
              <a:t>git </a:t>
            </a:r>
            <a:r>
              <a:rPr lang="sv-SE" altLang="en-US" sz="1000" dirty="0">
                <a:solidFill>
                  <a:schemeClr val="tx1"/>
                </a:solidFill>
                <a:latin typeface="Times New Roman" panose="02020603050405020304" pitchFamily="18" charset="0"/>
                <a:cs typeface="Times New Roman" panose="02020603050405020304" pitchFamily="18" charset="0"/>
              </a:rPr>
              <a:t>stash drop stash@{0</a:t>
            </a:r>
            <a:r>
              <a:rPr lang="sv-SE" altLang="en-US" sz="1000" dirty="0" smtClean="0">
                <a:solidFill>
                  <a:schemeClr val="tx1"/>
                </a:solidFill>
                <a:latin typeface="Times New Roman" panose="02020603050405020304" pitchFamily="18" charset="0"/>
                <a:cs typeface="Times New Roman" panose="02020603050405020304" pitchFamily="18" charset="0"/>
              </a:rPr>
              <a:t>} </a:t>
            </a:r>
            <a:r>
              <a:rPr lang="sv-SE" altLang="en-US" sz="1000" dirty="0">
                <a:solidFill>
                  <a:schemeClr val="bg1">
                    <a:lumMod val="50000"/>
                  </a:schemeClr>
                </a:solidFill>
                <a:latin typeface="Times New Roman" panose="02020603050405020304" pitchFamily="18" charset="0"/>
                <a:cs typeface="Times New Roman" panose="02020603050405020304" pitchFamily="18" charset="0"/>
              </a:rPr>
              <a:t># remove </a:t>
            </a:r>
            <a:r>
              <a:rPr lang="sv-SE" altLang="en-US" sz="1000" dirty="0" smtClean="0">
                <a:solidFill>
                  <a:schemeClr val="bg1">
                    <a:lumMod val="50000"/>
                  </a:schemeClr>
                </a:solidFill>
                <a:latin typeface="Times New Roman" panose="02020603050405020304" pitchFamily="18" charset="0"/>
                <a:cs typeface="Times New Roman" panose="02020603050405020304" pitchFamily="18" charset="0"/>
              </a:rPr>
              <a:t>stash</a:t>
            </a:r>
          </a:p>
          <a:p>
            <a:endParaRPr lang="sv-SE"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a:t>
            </a:r>
            <a:r>
              <a:rPr lang="en-US" altLang="en-US" sz="1000" dirty="0" err="1" smtClean="0">
                <a:solidFill>
                  <a:schemeClr val="tx1"/>
                </a:solidFill>
                <a:latin typeface="Times New Roman" panose="02020603050405020304" pitchFamily="18" charset="0"/>
                <a:cs typeface="Times New Roman" panose="02020603050405020304" pitchFamily="18" charset="0"/>
              </a:rPr>
              <a:t>it</a:t>
            </a:r>
            <a:r>
              <a:rPr lang="en-US" altLang="en-US" sz="1000" dirty="0" smtClean="0">
                <a:solidFill>
                  <a:schemeClr val="tx1"/>
                </a:solidFill>
                <a:latin typeface="Times New Roman" panose="02020603050405020304" pitchFamily="18" charset="0"/>
                <a:cs typeface="Times New Roman" panose="02020603050405020304" pitchFamily="18" charset="0"/>
              </a:rPr>
              <a:t> stash –</a:t>
            </a:r>
            <a:r>
              <a:rPr lang="en-US" altLang="en-US" sz="1000" dirty="0">
                <a:solidFill>
                  <a:schemeClr val="tx1"/>
                </a:solidFill>
                <a:latin typeface="Times New Roman" panose="02020603050405020304" pitchFamily="18" charset="0"/>
                <a:cs typeface="Times New Roman" panose="02020603050405020304" pitchFamily="18" charset="0"/>
              </a:rPr>
              <a:t>u </a:t>
            </a:r>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stash the untracked files as well as the tracked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ones</a:t>
            </a:r>
          </a:p>
          <a:p>
            <a:endParaRPr lang="en-US"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stash branch </a:t>
            </a:r>
            <a:r>
              <a:rPr lang="en-US" altLang="en-US" sz="1000" dirty="0" smtClean="0">
                <a:solidFill>
                  <a:schemeClr val="tx1"/>
                </a:solidFill>
                <a:latin typeface="Times New Roman" panose="02020603050405020304" pitchFamily="18" charset="0"/>
                <a:cs typeface="Times New Roman" panose="02020603050405020304" pitchFamily="18" charset="0"/>
              </a:rPr>
              <a:t>experiment</a:t>
            </a:r>
            <a:r>
              <a:rPr lang="en-US" alt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recover stashed work easily and work on it in a new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branch</a:t>
            </a:r>
          </a:p>
          <a:p>
            <a:endParaRPr lang="en-US"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a:t>
            </a:r>
            <a:r>
              <a:rPr lang="en-US" altLang="en-US" sz="1000" dirty="0" err="1" smtClean="0">
                <a:solidFill>
                  <a:schemeClr val="tx1"/>
                </a:solidFill>
                <a:latin typeface="Times New Roman" panose="02020603050405020304" pitchFamily="18" charset="0"/>
                <a:cs typeface="Times New Roman" panose="02020603050405020304" pitchFamily="18" charset="0"/>
              </a:rPr>
              <a:t>it</a:t>
            </a:r>
            <a:r>
              <a:rPr lang="en-US" altLang="en-US" sz="1000" dirty="0" smtClean="0">
                <a:solidFill>
                  <a:schemeClr val="tx1"/>
                </a:solidFill>
                <a:latin typeface="Times New Roman" panose="02020603050405020304" pitchFamily="18" charset="0"/>
                <a:cs typeface="Times New Roman" panose="02020603050405020304" pitchFamily="18" charset="0"/>
              </a:rPr>
              <a:t> clean </a:t>
            </a:r>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remove files from your working directory that are not tracked</a:t>
            </a:r>
            <a:endParaRPr lang="en-US"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clean -f –d </a:t>
            </a:r>
            <a:r>
              <a:rPr lang="en-US" sz="1000" dirty="0">
                <a:solidFill>
                  <a:schemeClr val="bg1">
                    <a:lumMod val="50000"/>
                  </a:schemeClr>
                </a:solidFill>
                <a:latin typeface="Times New Roman" panose="02020603050405020304" pitchFamily="18" charset="0"/>
                <a:cs typeface="Times New Roman" panose="02020603050405020304" pitchFamily="18" charset="0"/>
              </a:rPr>
              <a:t># removes any files and also any subdirectories</a:t>
            </a:r>
            <a:endParaRPr lang="en-US"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stash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remove everything but save it in a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stash</a:t>
            </a:r>
          </a:p>
          <a:p>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status -s </a:t>
            </a:r>
            <a:endParaRPr lang="en-US" altLang="en-US" sz="1100" dirty="0">
              <a:solidFill>
                <a:schemeClr val="tx1"/>
              </a:solidFill>
              <a:latin typeface="Times New Roman" panose="02020603050405020304" pitchFamily="18" charset="0"/>
              <a:cs typeface="Times New Roman" panose="02020603050405020304" pitchFamily="18" charset="0"/>
            </a:endParaRPr>
          </a:p>
        </p:txBody>
      </p:sp>
      <p:sp>
        <p:nvSpPr>
          <p:cNvPr id="12" name="Line Callout 1 11"/>
          <p:cNvSpPr/>
          <p:nvPr/>
        </p:nvSpPr>
        <p:spPr bwMode="auto">
          <a:xfrm>
            <a:off x="5318126" y="1264063"/>
            <a:ext cx="3378631" cy="585519"/>
          </a:xfrm>
          <a:prstGeom prst="borderCallout1">
            <a:avLst>
              <a:gd name="adj1" fmla="val 44500"/>
              <a:gd name="adj2" fmla="val -3156"/>
              <a:gd name="adj3" fmla="val 138839"/>
              <a:gd name="adj4" fmla="val -7391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Stashing takes the dirty state of your working directory – that is, your modified tracked files and staged changes – and saves it on a stack of unfinished changes that you can reapply at any time.</a:t>
            </a:r>
          </a:p>
        </p:txBody>
      </p:sp>
      <p:sp>
        <p:nvSpPr>
          <p:cNvPr id="13" name="Line Callout 1 12"/>
          <p:cNvSpPr/>
          <p:nvPr/>
        </p:nvSpPr>
        <p:spPr bwMode="auto">
          <a:xfrm>
            <a:off x="5318125" y="2642590"/>
            <a:ext cx="3378631" cy="890319"/>
          </a:xfrm>
          <a:prstGeom prst="borderCallout1">
            <a:avLst>
              <a:gd name="adj1" fmla="val 44500"/>
              <a:gd name="adj2" fmla="val -3156"/>
              <a:gd name="adj3" fmla="val 63121"/>
              <a:gd name="adj4" fmla="val -29628"/>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Now you want to switch branches, but you don’t want to commit what you’ve been working on yet; so you’ll stash the changes</a:t>
            </a:r>
            <a:r>
              <a:rPr lang="en-US" sz="900" dirty="0" smtClean="0">
                <a:solidFill>
                  <a:schemeClr val="tx1"/>
                </a:solidFill>
                <a:latin typeface="Times New Roman" panose="02020603050405020304" pitchFamily="18" charset="0"/>
                <a:cs typeface="Times New Roman" panose="02020603050405020304" pitchFamily="18" charset="0"/>
              </a:rPr>
              <a:t>.</a:t>
            </a:r>
          </a:p>
          <a:p>
            <a:pPr lvl="0" algn="just"/>
            <a:endParaRPr lang="en-US" sz="900" dirty="0">
              <a:solidFill>
                <a:schemeClr val="tx1"/>
              </a:solidFill>
              <a:latin typeface="Times New Roman" panose="02020603050405020304" pitchFamily="18" charset="0"/>
              <a:cs typeface="Times New Roman" panose="02020603050405020304" pitchFamily="18" charset="0"/>
            </a:endParaRPr>
          </a:p>
          <a:p>
            <a:pPr lvl="0" algn="just"/>
            <a:r>
              <a:rPr lang="en-US" sz="900" dirty="0"/>
              <a:t>At this point, you can easily switch branches and do work elsewhere</a:t>
            </a:r>
            <a:r>
              <a:rPr lang="en-US" sz="900" dirty="0" smtClean="0">
                <a:solidFill>
                  <a:schemeClr val="tx1"/>
                </a:solidFill>
                <a:latin typeface="Times New Roman" panose="02020603050405020304" pitchFamily="18" charset="0"/>
                <a:cs typeface="Times New Roman" panose="02020603050405020304" pitchFamily="18" charset="0"/>
              </a:rPr>
              <a:t> </a:t>
            </a:r>
            <a:endParaRPr lang="en-US" sz="900" dirty="0">
              <a:solidFill>
                <a:schemeClr val="tx1"/>
              </a:solidFill>
              <a:latin typeface="Times New Roman" panose="02020603050405020304" pitchFamily="18" charset="0"/>
              <a:cs typeface="Times New Roman" panose="02020603050405020304" pitchFamily="18" charset="0"/>
            </a:endParaRPr>
          </a:p>
        </p:txBody>
      </p:sp>
      <p:sp>
        <p:nvSpPr>
          <p:cNvPr id="15" name="Line Callout 1 14"/>
          <p:cNvSpPr/>
          <p:nvPr/>
        </p:nvSpPr>
        <p:spPr bwMode="auto">
          <a:xfrm>
            <a:off x="5318125" y="3990541"/>
            <a:ext cx="3378631" cy="890319"/>
          </a:xfrm>
          <a:prstGeom prst="borderCallout1">
            <a:avLst>
              <a:gd name="adj1" fmla="val 44500"/>
              <a:gd name="adj2" fmla="val -3156"/>
              <a:gd name="adj3" fmla="val 116029"/>
              <a:gd name="adj4" fmla="val -44391"/>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The changes to your files were reapplied, but the file you staged before wasn’t restaged. To do that, you must run the </a:t>
            </a:r>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stash apply command with a --index option to tell the command to try to reapply the staged changes. If you had run that instead, you’d have gotten back to your original position:</a:t>
            </a:r>
          </a:p>
        </p:txBody>
      </p:sp>
      <p:sp>
        <p:nvSpPr>
          <p:cNvPr id="21" name="Line Callout 1 20"/>
          <p:cNvSpPr/>
          <p:nvPr/>
        </p:nvSpPr>
        <p:spPr bwMode="auto">
          <a:xfrm>
            <a:off x="5318125" y="5338492"/>
            <a:ext cx="3378631" cy="1325497"/>
          </a:xfrm>
          <a:prstGeom prst="borderCallout1">
            <a:avLst>
              <a:gd name="adj1" fmla="val 44500"/>
              <a:gd name="adj2" fmla="val -3156"/>
              <a:gd name="adj3" fmla="val 41949"/>
              <a:gd name="adj4" fmla="val -10356"/>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If you stash some work, leave it there for a while, and continue on the branch from which you stashed the work, you may have a problem reapplying the work. If the apply tries to modify a file that you’ve since modified, you’ll get a merge conflict and will have to try to resolve it. If you want an easier way to test the stashed changes again, you can run </a:t>
            </a:r>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stash branch, which creates a new branch for you, checks out the commit you were on when you stashed your work, reapplies your work there, and then drops the stash if it applies successfully</a:t>
            </a:r>
          </a:p>
        </p:txBody>
      </p:sp>
    </p:spTree>
    <p:extLst>
      <p:ext uri="{BB962C8B-B14F-4D97-AF65-F5344CB8AC3E}">
        <p14:creationId xmlns:p14="http://schemas.microsoft.com/office/powerpoint/2010/main" val="186100052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14:  </a:t>
            </a:r>
            <a:r>
              <a:rPr lang="en-US" b="1" dirty="0" smtClean="0">
                <a:solidFill>
                  <a:srgbClr val="0070C0"/>
                </a:solidFill>
                <a:effectLst>
                  <a:outerShdw blurRad="38100" dist="38100" dir="2700000" algn="tl">
                    <a:srgbClr val="000000">
                      <a:alpha val="43137"/>
                    </a:srgbClr>
                  </a:outerShdw>
                </a:effectLst>
                <a:latin typeface="Arial" charset="0"/>
                <a:cs typeface="Arial" charset="0"/>
              </a:rPr>
              <a:t>Reset Demystified</a:t>
            </a: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7"/>
          <p:cNvSpPr/>
          <p:nvPr/>
        </p:nvSpPr>
        <p:spPr>
          <a:xfrm>
            <a:off x="237981" y="1070100"/>
            <a:ext cx="4805074" cy="1785104"/>
          </a:xfrm>
          <a:prstGeom prst="rect">
            <a:avLst/>
          </a:prstGeom>
          <a:solidFill>
            <a:schemeClr val="bg1"/>
          </a:solidFill>
        </p:spPr>
        <p:txBody>
          <a:bodyPr wrap="square">
            <a:spAutoFit/>
          </a:bodyPr>
          <a:lstStyle/>
          <a:p>
            <a:pPr lvl="0"/>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init myproject</a:t>
            </a:r>
          </a:p>
          <a:p>
            <a:pPr lvl="0"/>
            <a:r>
              <a:rPr lang="en-US" altLang="en-US" sz="1000" dirty="0" smtClean="0">
                <a:solidFill>
                  <a:schemeClr val="tx1"/>
                </a:solidFill>
                <a:latin typeface="Times New Roman" panose="02020603050405020304" pitchFamily="18" charset="0"/>
                <a:cs typeface="Times New Roman" panose="02020603050405020304" pitchFamily="18" charset="0"/>
              </a:rPr>
              <a:t>cd myproject</a:t>
            </a:r>
          </a:p>
          <a:p>
            <a:pPr lvl="0"/>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a.txt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a:t>
            </a:r>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“B"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b.txt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“B“</a:t>
            </a:r>
            <a:endParaRPr lang="en-US" altLang="en-US" sz="1000" dirty="0">
              <a:solidFill>
                <a:schemeClr val="tx1"/>
              </a:solidFill>
              <a:latin typeface="Times New Roman" panose="02020603050405020304" pitchFamily="18" charset="0"/>
              <a:cs typeface="Times New Roman" panose="02020603050405020304" pitchFamily="18" charset="0"/>
            </a:endParaRP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examine what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specific snapshot </a:t>
            </a:r>
            <a:r>
              <a:rPr lang="en-US" sz="1000" dirty="0">
                <a:solidFill>
                  <a:schemeClr val="bg1">
                    <a:lumMod val="50000"/>
                  </a:schemeClr>
                </a:solidFill>
                <a:latin typeface="Times New Roman" panose="02020603050405020304" pitchFamily="18" charset="0"/>
                <a:cs typeface="Times New Roman" panose="02020603050405020304" pitchFamily="18" charset="0"/>
              </a:rPr>
              <a:t>looks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like</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cat-file -p </a:t>
            </a:r>
            <a:r>
              <a:rPr lang="en-US" altLang="en-US" sz="1000" dirty="0" smtClean="0">
                <a:solidFill>
                  <a:schemeClr val="tx1"/>
                </a:solidFill>
                <a:latin typeface="Times New Roman" panose="02020603050405020304" pitchFamily="18" charset="0"/>
                <a:cs typeface="Times New Roman" panose="02020603050405020304" pitchFamily="18" charset="0"/>
              </a:rPr>
              <a:t>HEAD</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ls-tree -r </a:t>
            </a:r>
            <a:r>
              <a:rPr lang="en-US" altLang="en-US" sz="1000" dirty="0" smtClean="0">
                <a:solidFill>
                  <a:schemeClr val="tx1"/>
                </a:solidFill>
                <a:latin typeface="Times New Roman" panose="02020603050405020304" pitchFamily="18" charset="0"/>
                <a:cs typeface="Times New Roman" panose="02020603050405020304" pitchFamily="18" charset="0"/>
              </a:rPr>
              <a:t>HEAD</a:t>
            </a: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ls-files -s</a:t>
            </a:r>
          </a:p>
          <a:p>
            <a:endParaRPr lang="en-US" altLang="en-US" sz="1000" dirty="0">
              <a:solidFill>
                <a:schemeClr val="tx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5102369" y="1070100"/>
            <a:ext cx="3857625" cy="1990725"/>
          </a:xfrm>
          <a:prstGeom prst="rect">
            <a:avLst/>
          </a:prstGeom>
        </p:spPr>
      </p:pic>
      <p:pic>
        <p:nvPicPr>
          <p:cNvPr id="5" name="Picture 4"/>
          <p:cNvPicPr>
            <a:picLocks noChangeAspect="1"/>
          </p:cNvPicPr>
          <p:nvPr/>
        </p:nvPicPr>
        <p:blipFill>
          <a:blip r:embed="rId3"/>
          <a:stretch>
            <a:fillRect/>
          </a:stretch>
        </p:blipFill>
        <p:spPr>
          <a:xfrm>
            <a:off x="5102368" y="3232871"/>
            <a:ext cx="3857625" cy="2137767"/>
          </a:xfrm>
          <a:prstGeom prst="rect">
            <a:avLst/>
          </a:prstGeom>
        </p:spPr>
      </p:pic>
    </p:spTree>
    <p:extLst>
      <p:ext uri="{BB962C8B-B14F-4D97-AF65-F5344CB8AC3E}">
        <p14:creationId xmlns:p14="http://schemas.microsoft.com/office/powerpoint/2010/main" val="346475294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15:  </a:t>
            </a:r>
            <a:r>
              <a:rPr lang="en-US" b="1" dirty="0" smtClean="0">
                <a:solidFill>
                  <a:srgbClr val="0070C0"/>
                </a:solidFill>
                <a:effectLst>
                  <a:outerShdw blurRad="38100" dist="38100" dir="2700000" algn="tl">
                    <a:srgbClr val="000000">
                      <a:alpha val="43137"/>
                    </a:srgbClr>
                  </a:outerShdw>
                </a:effectLst>
                <a:latin typeface="Arial" charset="0"/>
                <a:cs typeface="Arial" charset="0"/>
              </a:rPr>
              <a:t>Reset Demystified</a:t>
            </a: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2"/>
          <a:stretch>
            <a:fillRect/>
          </a:stretch>
        </p:blipFill>
        <p:spPr>
          <a:xfrm>
            <a:off x="182563" y="1105333"/>
            <a:ext cx="2694388" cy="2413722"/>
          </a:xfrm>
          <a:prstGeom prst="rect">
            <a:avLst/>
          </a:prstGeom>
        </p:spPr>
      </p:pic>
      <p:pic>
        <p:nvPicPr>
          <p:cNvPr id="7" name="Picture 6"/>
          <p:cNvPicPr>
            <a:picLocks noChangeAspect="1"/>
          </p:cNvPicPr>
          <p:nvPr/>
        </p:nvPicPr>
        <p:blipFill>
          <a:blip r:embed="rId3"/>
          <a:stretch>
            <a:fillRect/>
          </a:stretch>
        </p:blipFill>
        <p:spPr>
          <a:xfrm>
            <a:off x="2947988" y="1105333"/>
            <a:ext cx="2854768" cy="2413722"/>
          </a:xfrm>
          <a:prstGeom prst="rect">
            <a:avLst/>
          </a:prstGeom>
        </p:spPr>
      </p:pic>
      <p:pic>
        <p:nvPicPr>
          <p:cNvPr id="8" name="Picture 7"/>
          <p:cNvPicPr>
            <a:picLocks noChangeAspect="1"/>
          </p:cNvPicPr>
          <p:nvPr/>
        </p:nvPicPr>
        <p:blipFill>
          <a:blip r:embed="rId4"/>
          <a:stretch>
            <a:fillRect/>
          </a:stretch>
        </p:blipFill>
        <p:spPr>
          <a:xfrm>
            <a:off x="5873793" y="1105333"/>
            <a:ext cx="2803894" cy="2416080"/>
          </a:xfrm>
          <a:prstGeom prst="rect">
            <a:avLst/>
          </a:prstGeom>
        </p:spPr>
      </p:pic>
      <p:pic>
        <p:nvPicPr>
          <p:cNvPr id="9" name="Picture 8"/>
          <p:cNvPicPr>
            <a:picLocks noChangeAspect="1"/>
          </p:cNvPicPr>
          <p:nvPr/>
        </p:nvPicPr>
        <p:blipFill>
          <a:blip r:embed="rId5"/>
          <a:stretch>
            <a:fillRect/>
          </a:stretch>
        </p:blipFill>
        <p:spPr>
          <a:xfrm>
            <a:off x="131657" y="3715760"/>
            <a:ext cx="2689354" cy="2321102"/>
          </a:xfrm>
          <a:prstGeom prst="rect">
            <a:avLst/>
          </a:prstGeom>
        </p:spPr>
      </p:pic>
      <p:pic>
        <p:nvPicPr>
          <p:cNvPr id="16" name="Picture 15"/>
          <p:cNvPicPr>
            <a:picLocks noChangeAspect="1"/>
          </p:cNvPicPr>
          <p:nvPr/>
        </p:nvPicPr>
        <p:blipFill>
          <a:blip r:embed="rId6"/>
          <a:stretch>
            <a:fillRect/>
          </a:stretch>
        </p:blipFill>
        <p:spPr>
          <a:xfrm>
            <a:off x="2947988" y="3704880"/>
            <a:ext cx="2799362" cy="2397814"/>
          </a:xfrm>
          <a:prstGeom prst="rect">
            <a:avLst/>
          </a:prstGeom>
        </p:spPr>
      </p:pic>
      <p:pic>
        <p:nvPicPr>
          <p:cNvPr id="17" name="Picture 16"/>
          <p:cNvPicPr>
            <a:picLocks noChangeAspect="1"/>
          </p:cNvPicPr>
          <p:nvPr/>
        </p:nvPicPr>
        <p:blipFill>
          <a:blip r:embed="rId7"/>
          <a:stretch>
            <a:fillRect/>
          </a:stretch>
        </p:blipFill>
        <p:spPr>
          <a:xfrm>
            <a:off x="5874327" y="3677404"/>
            <a:ext cx="2803360" cy="2474014"/>
          </a:xfrm>
          <a:prstGeom prst="rect">
            <a:avLst/>
          </a:prstGeom>
        </p:spPr>
      </p:pic>
    </p:spTree>
    <p:extLst>
      <p:ext uri="{BB962C8B-B14F-4D97-AF65-F5344CB8AC3E}">
        <p14:creationId xmlns:p14="http://schemas.microsoft.com/office/powerpoint/2010/main" val="261654517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15:  </a:t>
            </a:r>
            <a:r>
              <a:rPr lang="en-US" b="1" dirty="0" smtClean="0">
                <a:solidFill>
                  <a:srgbClr val="0070C0"/>
                </a:solidFill>
                <a:effectLst>
                  <a:outerShdw blurRad="38100" dist="38100" dir="2700000" algn="tl">
                    <a:srgbClr val="000000">
                      <a:alpha val="43137"/>
                    </a:srgbClr>
                  </a:outerShdw>
                </a:effectLst>
                <a:latin typeface="Arial" charset="0"/>
                <a:cs typeface="Arial" charset="0"/>
              </a:rPr>
              <a:t>Reset Demystified</a:t>
            </a: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2" name="Picture 1"/>
          <p:cNvPicPr>
            <a:picLocks noChangeAspect="1"/>
          </p:cNvPicPr>
          <p:nvPr/>
        </p:nvPicPr>
        <p:blipFill>
          <a:blip r:embed="rId2"/>
          <a:stretch>
            <a:fillRect/>
          </a:stretch>
        </p:blipFill>
        <p:spPr>
          <a:xfrm>
            <a:off x="316922" y="1049770"/>
            <a:ext cx="3078153" cy="2506373"/>
          </a:xfrm>
          <a:prstGeom prst="rect">
            <a:avLst/>
          </a:prstGeom>
        </p:spPr>
      </p:pic>
      <p:pic>
        <p:nvPicPr>
          <p:cNvPr id="3" name="Picture 2"/>
          <p:cNvPicPr>
            <a:picLocks noChangeAspect="1"/>
          </p:cNvPicPr>
          <p:nvPr/>
        </p:nvPicPr>
        <p:blipFill>
          <a:blip r:embed="rId3"/>
          <a:stretch>
            <a:fillRect/>
          </a:stretch>
        </p:blipFill>
        <p:spPr>
          <a:xfrm>
            <a:off x="5432281" y="968375"/>
            <a:ext cx="3114740" cy="2669165"/>
          </a:xfrm>
          <a:prstGeom prst="rect">
            <a:avLst/>
          </a:prstGeom>
        </p:spPr>
      </p:pic>
      <p:pic>
        <p:nvPicPr>
          <p:cNvPr id="4" name="Picture 3"/>
          <p:cNvPicPr>
            <a:picLocks noChangeAspect="1"/>
          </p:cNvPicPr>
          <p:nvPr/>
        </p:nvPicPr>
        <p:blipFill>
          <a:blip r:embed="rId4"/>
          <a:stretch>
            <a:fillRect/>
          </a:stretch>
        </p:blipFill>
        <p:spPr>
          <a:xfrm>
            <a:off x="316922" y="3812740"/>
            <a:ext cx="2938896" cy="2610968"/>
          </a:xfrm>
          <a:prstGeom prst="rect">
            <a:avLst/>
          </a:prstGeom>
        </p:spPr>
      </p:pic>
      <p:pic>
        <p:nvPicPr>
          <p:cNvPr id="5" name="Picture 4"/>
          <p:cNvPicPr>
            <a:picLocks noChangeAspect="1"/>
          </p:cNvPicPr>
          <p:nvPr/>
        </p:nvPicPr>
        <p:blipFill>
          <a:blip r:embed="rId5"/>
          <a:stretch>
            <a:fillRect/>
          </a:stretch>
        </p:blipFill>
        <p:spPr>
          <a:xfrm>
            <a:off x="5432281" y="3812740"/>
            <a:ext cx="3114740" cy="2744455"/>
          </a:xfrm>
          <a:prstGeom prst="rect">
            <a:avLst/>
          </a:prstGeom>
        </p:spPr>
      </p:pic>
    </p:spTree>
    <p:extLst>
      <p:ext uri="{BB962C8B-B14F-4D97-AF65-F5344CB8AC3E}">
        <p14:creationId xmlns:p14="http://schemas.microsoft.com/office/powerpoint/2010/main" val="65561716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15:  </a:t>
            </a:r>
            <a:r>
              <a:rPr lang="en-US" b="1" dirty="0" smtClean="0">
                <a:solidFill>
                  <a:srgbClr val="0070C0"/>
                </a:solidFill>
                <a:effectLst>
                  <a:outerShdw blurRad="38100" dist="38100" dir="2700000" algn="tl">
                    <a:srgbClr val="000000">
                      <a:alpha val="43137"/>
                    </a:srgbClr>
                  </a:outerShdw>
                </a:effectLst>
                <a:latin typeface="Arial" charset="0"/>
                <a:cs typeface="Arial" charset="0"/>
              </a:rPr>
              <a:t>Reset Demystified</a:t>
            </a: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2"/>
          <a:stretch>
            <a:fillRect/>
          </a:stretch>
        </p:blipFill>
        <p:spPr>
          <a:xfrm>
            <a:off x="381458" y="959123"/>
            <a:ext cx="3143280" cy="2719221"/>
          </a:xfrm>
          <a:prstGeom prst="rect">
            <a:avLst/>
          </a:prstGeom>
        </p:spPr>
      </p:pic>
      <p:pic>
        <p:nvPicPr>
          <p:cNvPr id="7" name="Picture 6"/>
          <p:cNvPicPr>
            <a:picLocks noChangeAspect="1"/>
          </p:cNvPicPr>
          <p:nvPr/>
        </p:nvPicPr>
        <p:blipFill>
          <a:blip r:embed="rId3"/>
          <a:stretch>
            <a:fillRect/>
          </a:stretch>
        </p:blipFill>
        <p:spPr>
          <a:xfrm>
            <a:off x="5670459" y="698023"/>
            <a:ext cx="3344741" cy="2853685"/>
          </a:xfrm>
          <a:prstGeom prst="rect">
            <a:avLst/>
          </a:prstGeom>
        </p:spPr>
      </p:pic>
      <p:sp>
        <p:nvSpPr>
          <p:cNvPr id="12" name="Line Callout 1 11"/>
          <p:cNvSpPr/>
          <p:nvPr/>
        </p:nvSpPr>
        <p:spPr bwMode="auto">
          <a:xfrm>
            <a:off x="2603225" y="968375"/>
            <a:ext cx="2986880" cy="1170603"/>
          </a:xfrm>
          <a:prstGeom prst="borderCallout1">
            <a:avLst>
              <a:gd name="adj1" fmla="val 45836"/>
              <a:gd name="adj2" fmla="val -2411"/>
              <a:gd name="adj3" fmla="val 116652"/>
              <a:gd name="adj4" fmla="val -11556"/>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100" dirty="0" err="1" smtClean="0">
                <a:solidFill>
                  <a:srgbClr val="FF0000"/>
                </a:solidFill>
                <a:latin typeface="Times New Roman" panose="02020603050405020304" pitchFamily="18" charset="0"/>
                <a:cs typeface="Times New Roman" panose="02020603050405020304" pitchFamily="18" charset="0"/>
              </a:rPr>
              <a:t>git</a:t>
            </a:r>
            <a:r>
              <a:rPr lang="en-US" sz="1100" dirty="0" smtClean="0">
                <a:solidFill>
                  <a:srgbClr val="FF0000"/>
                </a:solidFill>
                <a:latin typeface="Times New Roman" panose="02020603050405020304" pitchFamily="18" charset="0"/>
                <a:cs typeface="Times New Roman" panose="02020603050405020304" pitchFamily="18" charset="0"/>
              </a:rPr>
              <a:t> </a:t>
            </a:r>
            <a:r>
              <a:rPr lang="en-US" sz="1100" dirty="0">
                <a:solidFill>
                  <a:srgbClr val="FF0000"/>
                </a:solidFill>
                <a:latin typeface="Times New Roman" panose="02020603050405020304" pitchFamily="18" charset="0"/>
                <a:cs typeface="Times New Roman" panose="02020603050405020304" pitchFamily="18" charset="0"/>
              </a:rPr>
              <a:t>reset --mixed HEAD </a:t>
            </a:r>
            <a:r>
              <a:rPr lang="en-US" sz="1100" dirty="0" smtClean="0">
                <a:solidFill>
                  <a:srgbClr val="FF0000"/>
                </a:solidFill>
                <a:latin typeface="Times New Roman" panose="02020603050405020304" pitchFamily="18" charset="0"/>
                <a:cs typeface="Times New Roman" panose="02020603050405020304" pitchFamily="18" charset="0"/>
              </a:rPr>
              <a:t>file.txt</a:t>
            </a:r>
          </a:p>
          <a:p>
            <a:pPr lvl="0" algn="just"/>
            <a:endParaRPr lang="en-US" sz="1100" dirty="0">
              <a:solidFill>
                <a:schemeClr val="tx1"/>
              </a:solidFill>
              <a:latin typeface="Times New Roman" panose="02020603050405020304" pitchFamily="18" charset="0"/>
              <a:cs typeface="Times New Roman" panose="02020603050405020304" pitchFamily="18" charset="0"/>
            </a:endParaRPr>
          </a:p>
          <a:p>
            <a:pPr lvl="0" algn="just"/>
            <a:r>
              <a:rPr lang="en-US" sz="1100" dirty="0">
                <a:solidFill>
                  <a:schemeClr val="tx1"/>
                </a:solidFill>
                <a:latin typeface="Times New Roman" panose="02020603050405020304" pitchFamily="18" charset="0"/>
                <a:cs typeface="Times New Roman" panose="02020603050405020304" pitchFamily="18" charset="0"/>
              </a:rPr>
              <a:t>This has the practical effect of unstaging the file. If we look at the diagram for that command and think about what </a:t>
            </a:r>
            <a:r>
              <a:rPr lang="en-US" sz="1100" dirty="0" err="1">
                <a:solidFill>
                  <a:schemeClr val="tx1"/>
                </a:solidFill>
                <a:latin typeface="Times New Roman" panose="02020603050405020304" pitchFamily="18" charset="0"/>
                <a:cs typeface="Times New Roman" panose="02020603050405020304" pitchFamily="18" charset="0"/>
              </a:rPr>
              <a:t>git</a:t>
            </a:r>
            <a:r>
              <a:rPr lang="en-US" sz="1100" dirty="0">
                <a:solidFill>
                  <a:schemeClr val="tx1"/>
                </a:solidFill>
                <a:latin typeface="Times New Roman" panose="02020603050405020304" pitchFamily="18" charset="0"/>
                <a:cs typeface="Times New Roman" panose="02020603050405020304" pitchFamily="18" charset="0"/>
              </a:rPr>
              <a:t> add does, they are exact </a:t>
            </a:r>
            <a:r>
              <a:rPr lang="en-US" sz="1100" dirty="0" smtClean="0">
                <a:solidFill>
                  <a:schemeClr val="tx1"/>
                </a:solidFill>
                <a:latin typeface="Times New Roman" panose="02020603050405020304" pitchFamily="18" charset="0"/>
                <a:cs typeface="Times New Roman" panose="02020603050405020304" pitchFamily="18" charset="0"/>
              </a:rPr>
              <a:t>opposites</a:t>
            </a:r>
            <a:endParaRPr lang="en-US" sz="1100" dirty="0">
              <a:solidFill>
                <a:schemeClr val="tx1"/>
              </a:solidFill>
              <a:latin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a:blip r:embed="rId4"/>
          <a:stretch>
            <a:fillRect/>
          </a:stretch>
        </p:blipFill>
        <p:spPr>
          <a:xfrm>
            <a:off x="381458" y="3827555"/>
            <a:ext cx="3143280" cy="2654326"/>
          </a:xfrm>
          <a:prstGeom prst="rect">
            <a:avLst/>
          </a:prstGeom>
        </p:spPr>
      </p:pic>
      <p:pic>
        <p:nvPicPr>
          <p:cNvPr id="15" name="Picture 14"/>
          <p:cNvPicPr>
            <a:picLocks noChangeAspect="1"/>
          </p:cNvPicPr>
          <p:nvPr/>
        </p:nvPicPr>
        <p:blipFill>
          <a:blip r:embed="rId5"/>
          <a:stretch>
            <a:fillRect/>
          </a:stretch>
        </p:blipFill>
        <p:spPr>
          <a:xfrm>
            <a:off x="5660444" y="3827555"/>
            <a:ext cx="3354756" cy="2984091"/>
          </a:xfrm>
          <a:prstGeom prst="rect">
            <a:avLst/>
          </a:prstGeom>
        </p:spPr>
      </p:pic>
    </p:spTree>
    <p:extLst>
      <p:ext uri="{BB962C8B-B14F-4D97-AF65-F5344CB8AC3E}">
        <p14:creationId xmlns:p14="http://schemas.microsoft.com/office/powerpoint/2010/main" val="89941722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16:  </a:t>
            </a:r>
            <a:r>
              <a:rPr lang="en-US" b="1" dirty="0" smtClean="0">
                <a:solidFill>
                  <a:srgbClr val="0070C0"/>
                </a:solidFill>
                <a:effectLst>
                  <a:outerShdw blurRad="38100" dist="38100" dir="2700000" algn="tl">
                    <a:srgbClr val="000000">
                      <a:alpha val="43137"/>
                    </a:srgbClr>
                  </a:outerShdw>
                </a:effectLst>
                <a:latin typeface="Arial" charset="0"/>
                <a:cs typeface="Arial" charset="0"/>
              </a:rPr>
              <a:t>Handling concurrent remote commits</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Line Callout 1 11"/>
          <p:cNvSpPr/>
          <p:nvPr/>
        </p:nvSpPr>
        <p:spPr bwMode="auto">
          <a:xfrm>
            <a:off x="4903555" y="2267466"/>
            <a:ext cx="3378631" cy="1036680"/>
          </a:xfrm>
          <a:prstGeom prst="borderCallout1">
            <a:avLst>
              <a:gd name="adj1" fmla="val 46094"/>
              <a:gd name="adj2" fmla="val -4307"/>
              <a:gd name="adj3" fmla="val 111096"/>
              <a:gd name="adj4" fmla="val -33524"/>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100" dirty="0" smtClean="0">
                <a:solidFill>
                  <a:schemeClr val="tx1"/>
                </a:solidFill>
                <a:latin typeface="Times New Roman" panose="02020603050405020304" pitchFamily="18" charset="0"/>
                <a:cs typeface="Times New Roman" panose="02020603050405020304" pitchFamily="18" charset="0"/>
              </a:rPr>
              <a:t>When both developers commit a same fix. Only first of them will be able to push changes while the second  will fail to push his changes. In such case he wants to erase his changes and update his workspace by first developers changes.</a:t>
            </a:r>
            <a:endParaRPr lang="en-US" sz="1100" dirty="0">
              <a:solidFill>
                <a:schemeClr val="tx1"/>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517525" y="1315628"/>
            <a:ext cx="5078290" cy="5509200"/>
          </a:xfrm>
          <a:prstGeom prst="rect">
            <a:avLst/>
          </a:prstGeom>
        </p:spPr>
        <p:txBody>
          <a:bodyPr wrap="square">
            <a:spAutoFit/>
          </a:bodyPr>
          <a:lstStyle/>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This practice is done in pair</a:t>
            </a:r>
          </a:p>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new repository on GitHub (</a:t>
            </a:r>
            <a:r>
              <a:rPr lang="en-US" altLang="en-US" sz="1100" b="1" dirty="0">
                <a:solidFill>
                  <a:srgbClr val="0070C0"/>
                </a:solidFill>
                <a:latin typeface="Times New Roman" panose="02020603050405020304" pitchFamily="18" charset="0"/>
                <a:cs typeface="Times New Roman" panose="02020603050405020304" pitchFamily="18" charset="0"/>
              </a:rPr>
              <a:t>myproject</a:t>
            </a:r>
            <a:r>
              <a:rPr lang="en-US" altLang="en-US" sz="1100" dirty="0" smtClean="0">
                <a:solidFill>
                  <a:schemeClr val="tx1"/>
                </a:solidFill>
                <a:latin typeface="Times New Roman" panose="02020603050405020304" pitchFamily="18" charset="0"/>
                <a:cs typeface="Times New Roman" panose="02020603050405020304" pitchFamily="18" charset="0"/>
              </a:rPr>
              <a:t>)</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t>
            </a:r>
          </a:p>
          <a:p>
            <a:pPr lvl="0"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100" dirty="0" smtClean="0">
                <a:solidFill>
                  <a:srgbClr val="00B050"/>
                </a:solidFill>
                <a:latin typeface="Times New Roman" panose="02020603050405020304" pitchFamily="18" charset="0"/>
                <a:cs typeface="Times New Roman" panose="02020603050405020304" pitchFamily="18" charset="0"/>
              </a:rPr>
              <a:t># student 1</a:t>
            </a:r>
            <a:endParaRPr lang="en-US" altLang="en-US" sz="1100" dirty="0">
              <a:solidFill>
                <a:srgbClr val="00B050"/>
              </a:solidFill>
              <a:latin typeface="Times New Roman" panose="02020603050405020304" pitchFamily="18" charset="0"/>
              <a:cs typeface="Times New Roman" panose="02020603050405020304" pitchFamily="18" charset="0"/>
            </a:endParaRP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init myproject</a:t>
            </a:r>
          </a:p>
          <a:p>
            <a:pPr algn="just"/>
            <a:r>
              <a:rPr lang="en-US" altLang="en-US" sz="1100" dirty="0">
                <a:solidFill>
                  <a:schemeClr val="tx1"/>
                </a:solidFill>
                <a:latin typeface="Times New Roman" panose="02020603050405020304" pitchFamily="18" charset="0"/>
                <a:cs typeface="Times New Roman" panose="02020603050405020304" pitchFamily="18" charset="0"/>
              </a:rPr>
              <a:t>cd myproject</a:t>
            </a: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remote add origin https://github.com/Yura32000/myproject.git</a:t>
            </a: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push –u origin master</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push a.txt to remote repository</a:t>
            </a:r>
          </a:p>
          <a:p>
            <a:pPr lvl="0" algn="just"/>
            <a:r>
              <a:rPr lang="en-US" altLang="en-US" sz="1100" dirty="0" smtClean="0">
                <a:solidFill>
                  <a:schemeClr val="tx1"/>
                </a:solidFill>
                <a:latin typeface="Times New Roman" panose="02020603050405020304" pitchFamily="18" charset="0"/>
                <a:cs typeface="Times New Roman" panose="02020603050405020304" pitchFamily="18" charset="0"/>
              </a:rPr>
              <a:t>echo "A</a:t>
            </a:r>
            <a:r>
              <a:rPr lang="en-US" altLang="en-US" sz="1100" dirty="0">
                <a:solidFill>
                  <a:schemeClr val="tx1"/>
                </a:solidFill>
                <a:latin typeface="Times New Roman" panose="02020603050405020304" pitchFamily="18" charset="0"/>
                <a:cs typeface="Times New Roman" panose="02020603050405020304" pitchFamily="18" charset="0"/>
              </a:rPr>
              <a:t>" &gt; </a:t>
            </a:r>
            <a:r>
              <a:rPr lang="en-US" altLang="en-US" sz="1100" dirty="0" smtClean="0">
                <a:solidFill>
                  <a:schemeClr val="tx1"/>
                </a:solidFill>
                <a:latin typeface="Times New Roman" panose="02020603050405020304" pitchFamily="18" charset="0"/>
                <a:cs typeface="Times New Roman" panose="02020603050405020304" pitchFamily="18" charset="0"/>
              </a:rPr>
              <a:t>a.txt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“A“</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push origin master</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smtClean="0">
                <a:solidFill>
                  <a:srgbClr val="0070C0"/>
                </a:solidFill>
                <a:latin typeface="Times New Roman" panose="02020603050405020304" pitchFamily="18" charset="0"/>
                <a:cs typeface="Times New Roman" panose="02020603050405020304" pitchFamily="18" charset="0"/>
              </a:rPr>
              <a:t># student 2</a:t>
            </a: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clone https://github.com/Yura32000/myproject.git</a:t>
            </a:r>
          </a:p>
          <a:p>
            <a:pPr algn="just"/>
            <a:r>
              <a:rPr lang="en-US" altLang="en-US" sz="1100" dirty="0">
                <a:solidFill>
                  <a:schemeClr val="tx1"/>
                </a:solidFill>
                <a:latin typeface="Times New Roman" panose="02020603050405020304" pitchFamily="18" charset="0"/>
                <a:cs typeface="Times New Roman" panose="02020603050405020304" pitchFamily="18" charset="0"/>
              </a:rPr>
              <a:t>cd myproject</a:t>
            </a: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a:solidFill>
                  <a:srgbClr val="00B050"/>
                </a:solidFill>
                <a:latin typeface="Times New Roman" panose="02020603050405020304" pitchFamily="18" charset="0"/>
                <a:cs typeface="Times New Roman" panose="02020603050405020304" pitchFamily="18" charset="0"/>
              </a:rPr>
              <a:t># student 1</a:t>
            </a:r>
          </a:p>
          <a:p>
            <a:pPr algn="just"/>
            <a:r>
              <a:rPr lang="en-US" altLang="en-US" sz="1100" dirty="0">
                <a:solidFill>
                  <a:schemeClr val="tx1"/>
                </a:solidFill>
                <a:latin typeface="Times New Roman" panose="02020603050405020304" pitchFamily="18" charset="0"/>
                <a:cs typeface="Times New Roman" panose="02020603050405020304" pitchFamily="18" charset="0"/>
              </a:rPr>
              <a:t>echo </a:t>
            </a:r>
            <a:r>
              <a:rPr lang="en-US" altLang="en-US" sz="1100" dirty="0" smtClean="0">
                <a:solidFill>
                  <a:schemeClr val="tx1"/>
                </a:solidFill>
                <a:latin typeface="Times New Roman" panose="02020603050405020304" pitchFamily="18" charset="0"/>
                <a:cs typeface="Times New Roman" panose="02020603050405020304" pitchFamily="18" charset="0"/>
              </a:rPr>
              <a:t>"</a:t>
            </a:r>
            <a:r>
              <a:rPr lang="en-US" altLang="en-US" sz="1100" dirty="0">
                <a:solidFill>
                  <a:schemeClr val="tx1"/>
                </a:solidFill>
                <a:latin typeface="Times New Roman" panose="02020603050405020304" pitchFamily="18" charset="0"/>
                <a:cs typeface="Times New Roman" panose="02020603050405020304" pitchFamily="18" charset="0"/>
              </a:rPr>
              <a:t> student 1 </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&gt; a.txt;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A 1“</a:t>
            </a: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push –u origin master</a:t>
            </a: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a:solidFill>
                  <a:srgbClr val="0070C0"/>
                </a:solidFill>
                <a:latin typeface="Times New Roman" panose="02020603050405020304" pitchFamily="18" charset="0"/>
                <a:cs typeface="Times New Roman" panose="02020603050405020304" pitchFamily="18" charset="0"/>
              </a:rPr>
              <a:t># student 2</a:t>
            </a:r>
          </a:p>
          <a:p>
            <a:pPr algn="just"/>
            <a:r>
              <a:rPr lang="en-US" altLang="en-US" sz="1100" dirty="0" smtClean="0">
                <a:solidFill>
                  <a:schemeClr val="tx1"/>
                </a:solidFill>
                <a:latin typeface="Times New Roman" panose="02020603050405020304" pitchFamily="18" charset="0"/>
                <a:cs typeface="Times New Roman" panose="02020603050405020304" pitchFamily="18" charset="0"/>
              </a:rPr>
              <a:t>echo </a:t>
            </a:r>
            <a:r>
              <a:rPr lang="en-US" altLang="en-US" sz="1100" dirty="0">
                <a:solidFill>
                  <a:schemeClr val="tx1"/>
                </a:solidFill>
                <a:latin typeface="Times New Roman" panose="02020603050405020304" pitchFamily="18" charset="0"/>
                <a:cs typeface="Times New Roman" panose="02020603050405020304" pitchFamily="18" charset="0"/>
              </a:rPr>
              <a:t>" student </a:t>
            </a:r>
            <a:r>
              <a:rPr lang="en-US" altLang="en-US" sz="1100" dirty="0" smtClean="0">
                <a:solidFill>
                  <a:schemeClr val="tx1"/>
                </a:solidFill>
                <a:latin typeface="Times New Roman" panose="02020603050405020304" pitchFamily="18" charset="0"/>
                <a:cs typeface="Times New Roman" panose="02020603050405020304" pitchFamily="18" charset="0"/>
              </a:rPr>
              <a:t>2 </a:t>
            </a:r>
            <a:r>
              <a:rPr lang="en-US" altLang="en-US" sz="1100" dirty="0">
                <a:solidFill>
                  <a:schemeClr val="tx1"/>
                </a:solidFill>
                <a:latin typeface="Times New Roman" panose="02020603050405020304" pitchFamily="18" charset="0"/>
                <a:cs typeface="Times New Roman" panose="02020603050405020304" pitchFamily="18" charset="0"/>
              </a:rPr>
              <a:t>" &gt; a.txt;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 </a:t>
            </a:r>
            <a:r>
              <a:rPr lang="en-US" altLang="en-US" sz="1100" dirty="0" smtClean="0">
                <a:solidFill>
                  <a:schemeClr val="tx1"/>
                </a:solidFill>
                <a:latin typeface="Times New Roman" panose="02020603050405020304" pitchFamily="18" charset="0"/>
                <a:cs typeface="Times New Roman" panose="02020603050405020304" pitchFamily="18" charset="0"/>
              </a:rPr>
              <a:t>2“</a:t>
            </a: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push –u origin </a:t>
            </a:r>
            <a:r>
              <a:rPr lang="en-US" altLang="en-US" sz="1100" dirty="0" smtClean="0">
                <a:solidFill>
                  <a:schemeClr val="tx1"/>
                </a:solidFill>
                <a:latin typeface="Times New Roman" panose="02020603050405020304" pitchFamily="18" charset="0"/>
                <a:cs typeface="Times New Roman" panose="02020603050405020304" pitchFamily="18" charset="0"/>
              </a:rPr>
              <a:t>master </a:t>
            </a:r>
            <a:r>
              <a:rPr lang="en-US" altLang="en-US" sz="1100" dirty="0" smtClean="0">
                <a:solidFill>
                  <a:srgbClr val="FF0000"/>
                </a:solidFill>
                <a:latin typeface="Times New Roman" panose="02020603050405020304" pitchFamily="18" charset="0"/>
                <a:cs typeface="Times New Roman" panose="02020603050405020304" pitchFamily="18" charset="0"/>
              </a:rPr>
              <a:t># error message</a:t>
            </a:r>
          </a:p>
          <a:p>
            <a:pPr algn="just"/>
            <a:endParaRPr lang="en-US" altLang="en-US" sz="1100" dirty="0">
              <a:solidFill>
                <a:srgbClr val="FF0000"/>
              </a:solidFill>
              <a:latin typeface="Times New Roman" panose="02020603050405020304" pitchFamily="18" charset="0"/>
              <a:cs typeface="Times New Roman" panose="02020603050405020304" pitchFamily="18" charset="0"/>
            </a:endParaRPr>
          </a:p>
          <a:p>
            <a:pPr algn="just"/>
            <a:r>
              <a:rPr lang="en-US" altLang="en-US" sz="1100" dirty="0" smtClean="0">
                <a:solidFill>
                  <a:schemeClr val="tx1"/>
                </a:solidFill>
                <a:latin typeface="Times New Roman" panose="02020603050405020304" pitchFamily="18" charset="0"/>
                <a:cs typeface="Times New Roman" panose="02020603050405020304" pitchFamily="18" charset="0"/>
              </a:rPr>
              <a:t>log </a:t>
            </a:r>
            <a:r>
              <a:rPr lang="en-US" altLang="en-US" sz="1100" dirty="0">
                <a:solidFill>
                  <a:schemeClr val="tx1"/>
                </a:solidFill>
                <a:latin typeface="Times New Roman" panose="02020603050405020304" pitchFamily="18" charset="0"/>
                <a:cs typeface="Times New Roman" panose="02020603050405020304" pitchFamily="18" charset="0"/>
              </a:rPr>
              <a:t>--</a:t>
            </a:r>
            <a:r>
              <a:rPr lang="en-US" altLang="en-US" sz="1100" dirty="0" err="1">
                <a:solidFill>
                  <a:schemeClr val="tx1"/>
                </a:solidFill>
                <a:latin typeface="Times New Roman" panose="02020603050405020304" pitchFamily="18" charset="0"/>
                <a:cs typeface="Times New Roman" panose="02020603050405020304" pitchFamily="18" charset="0"/>
              </a:rPr>
              <a:t>oneline</a:t>
            </a:r>
            <a:r>
              <a:rPr lang="en-US" altLang="en-US" sz="1100" dirty="0">
                <a:solidFill>
                  <a:schemeClr val="tx1"/>
                </a:solidFill>
                <a:latin typeface="Times New Roman" panose="02020603050405020304" pitchFamily="18" charset="0"/>
                <a:cs typeface="Times New Roman" panose="02020603050405020304" pitchFamily="18" charset="0"/>
              </a:rPr>
              <a:t> --decorate --graph </a:t>
            </a:r>
            <a:r>
              <a:rPr lang="en-US" altLang="en-US" sz="1100" dirty="0" smtClean="0">
                <a:solidFill>
                  <a:schemeClr val="tx1"/>
                </a:solidFill>
                <a:latin typeface="Times New Roman" panose="02020603050405020304" pitchFamily="18" charset="0"/>
                <a:cs typeface="Times New Roman" panose="02020603050405020304" pitchFamily="18" charset="0"/>
              </a:rPr>
              <a:t>–all</a:t>
            </a: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reset </a:t>
            </a:r>
            <a:r>
              <a:rPr lang="en-US" altLang="en-US" sz="1100" b="1" dirty="0">
                <a:solidFill>
                  <a:srgbClr val="FF0000"/>
                </a:solidFill>
                <a:latin typeface="Times New Roman" panose="02020603050405020304" pitchFamily="18" charset="0"/>
                <a:cs typeface="Times New Roman" panose="02020603050405020304" pitchFamily="18" charset="0"/>
              </a:rPr>
              <a:t>–hard origin/master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 reset to specific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commit  (HEAD, HEAD~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or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f7f3f6d) </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altLang="en-US" sz="1100" dirty="0" smtClean="0">
                <a:solidFill>
                  <a:srgbClr val="FF0000"/>
                </a:solidFill>
                <a:latin typeface="Times New Roman" panose="02020603050405020304" pitchFamily="18" charset="0"/>
                <a:cs typeface="Times New Roman" panose="02020603050405020304" pitchFamily="18" charset="0"/>
              </a:rPr>
              <a:t> </a:t>
            </a:r>
            <a:endParaRPr lang="en-US" altLang="en-US" sz="1100" dirty="0">
              <a:solidFill>
                <a:srgbClr val="FF0000"/>
              </a:solidFill>
              <a:latin typeface="Times New Roman" panose="02020603050405020304" pitchFamily="18" charset="0"/>
              <a:cs typeface="Times New Roman" panose="02020603050405020304" pitchFamily="18" charset="0"/>
            </a:endParaRP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328260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17:  </a:t>
            </a:r>
            <a:r>
              <a:rPr lang="en-US" b="1" dirty="0" smtClean="0">
                <a:solidFill>
                  <a:srgbClr val="0070C0"/>
                </a:solidFill>
                <a:effectLst>
                  <a:outerShdw blurRad="38100" dist="38100" dir="2700000" algn="tl">
                    <a:srgbClr val="000000">
                      <a:alpha val="43137"/>
                    </a:srgbClr>
                  </a:outerShdw>
                </a:effectLst>
                <a:latin typeface="Arial" charset="0"/>
                <a:cs typeface="Arial" charset="0"/>
              </a:rPr>
              <a:t>Squashing</a:t>
            </a:r>
            <a:r>
              <a:rPr lang="en-US" dirty="0"/>
              <a:t/>
            </a:r>
            <a:br>
              <a:rPr lang="en-US" dirty="0"/>
            </a:b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13" name="Picture 12"/>
          <p:cNvPicPr>
            <a:picLocks noChangeAspect="1"/>
          </p:cNvPicPr>
          <p:nvPr/>
        </p:nvPicPr>
        <p:blipFill>
          <a:blip r:embed="rId2"/>
          <a:stretch>
            <a:fillRect/>
          </a:stretch>
        </p:blipFill>
        <p:spPr>
          <a:xfrm>
            <a:off x="167141" y="956972"/>
            <a:ext cx="3154397" cy="2663714"/>
          </a:xfrm>
          <a:prstGeom prst="rect">
            <a:avLst/>
          </a:prstGeom>
        </p:spPr>
      </p:pic>
      <p:pic>
        <p:nvPicPr>
          <p:cNvPr id="15" name="Picture 14"/>
          <p:cNvPicPr>
            <a:picLocks noChangeAspect="1"/>
          </p:cNvPicPr>
          <p:nvPr/>
        </p:nvPicPr>
        <p:blipFill>
          <a:blip r:embed="rId3"/>
          <a:stretch>
            <a:fillRect/>
          </a:stretch>
        </p:blipFill>
        <p:spPr>
          <a:xfrm>
            <a:off x="3283601" y="1423982"/>
            <a:ext cx="2877932" cy="2559951"/>
          </a:xfrm>
          <a:prstGeom prst="rect">
            <a:avLst/>
          </a:prstGeom>
        </p:spPr>
      </p:pic>
      <p:pic>
        <p:nvPicPr>
          <p:cNvPr id="2" name="Picture 1"/>
          <p:cNvPicPr>
            <a:picLocks noChangeAspect="1"/>
          </p:cNvPicPr>
          <p:nvPr/>
        </p:nvPicPr>
        <p:blipFill>
          <a:blip r:embed="rId4"/>
          <a:stretch>
            <a:fillRect/>
          </a:stretch>
        </p:blipFill>
        <p:spPr>
          <a:xfrm>
            <a:off x="6161533" y="2102338"/>
            <a:ext cx="2849473" cy="3199199"/>
          </a:xfrm>
          <a:prstGeom prst="rect">
            <a:avLst/>
          </a:prstGeom>
        </p:spPr>
      </p:pic>
      <p:sp>
        <p:nvSpPr>
          <p:cNvPr id="16" name="Rectangle 15"/>
          <p:cNvSpPr/>
          <p:nvPr/>
        </p:nvSpPr>
        <p:spPr>
          <a:xfrm>
            <a:off x="269243" y="3750183"/>
            <a:ext cx="3052295" cy="2246769"/>
          </a:xfrm>
          <a:prstGeom prst="rect">
            <a:avLst/>
          </a:prstGeom>
          <a:solidFill>
            <a:schemeClr val="bg1"/>
          </a:solidFill>
        </p:spPr>
        <p:txBody>
          <a:bodyPr wrap="square">
            <a:spAutoFit/>
          </a:bodyPr>
          <a:lstStyle/>
          <a:p>
            <a:pPr lvl="0"/>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init myproject</a:t>
            </a:r>
          </a:p>
          <a:p>
            <a:pPr lvl="0"/>
            <a:r>
              <a:rPr lang="en-US" altLang="en-US" sz="1000" dirty="0" smtClean="0">
                <a:solidFill>
                  <a:schemeClr val="tx1"/>
                </a:solidFill>
                <a:latin typeface="Times New Roman" panose="02020603050405020304" pitchFamily="18" charset="0"/>
                <a:cs typeface="Times New Roman" panose="02020603050405020304" pitchFamily="18" charset="0"/>
              </a:rPr>
              <a:t>cd myproject</a:t>
            </a:r>
          </a:p>
          <a:p>
            <a:pPr lvl="0"/>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a.txt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a:t>
            </a:r>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“B"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b.txt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“B“</a:t>
            </a: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“C" </a:t>
            </a:r>
            <a:r>
              <a:rPr lang="en-US" altLang="en-US" sz="1000" dirty="0">
                <a:solidFill>
                  <a:schemeClr val="tx1"/>
                </a:solidFill>
                <a:latin typeface="Times New Roman" panose="02020603050405020304" pitchFamily="18" charset="0"/>
                <a:cs typeface="Times New Roman" panose="02020603050405020304" pitchFamily="18" charset="0"/>
              </a:rPr>
              <a:t>&gt; b.txt;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“C“</a:t>
            </a: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rebase -</a:t>
            </a:r>
            <a:r>
              <a:rPr lang="en-US" altLang="en-US" sz="1000" dirty="0" err="1">
                <a:solidFill>
                  <a:schemeClr val="tx1"/>
                </a:solidFill>
                <a:latin typeface="Times New Roman" panose="02020603050405020304" pitchFamily="18" charset="0"/>
                <a:cs typeface="Times New Roman" panose="02020603050405020304" pitchFamily="18" charset="0"/>
              </a:rPr>
              <a:t>i</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smtClean="0">
                <a:solidFill>
                  <a:schemeClr val="tx1"/>
                </a:solidFill>
                <a:latin typeface="Times New Roman" panose="02020603050405020304" pitchFamily="18" charset="0"/>
                <a:cs typeface="Times New Roman" panose="02020603050405020304" pitchFamily="18" charset="0"/>
              </a:rPr>
              <a:t>HEAD~3</a:t>
            </a: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–amend</a:t>
            </a: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rebase --continue</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a:t>
            </a:r>
            <a:r>
              <a:rPr lang="en-US" altLang="en-US" sz="1000" dirty="0" err="1" smtClean="0">
                <a:solidFill>
                  <a:schemeClr val="tx1"/>
                </a:solidFill>
                <a:latin typeface="Times New Roman" panose="02020603050405020304" pitchFamily="18" charset="0"/>
                <a:cs typeface="Times New Roman" panose="02020603050405020304" pitchFamily="18" charset="0"/>
              </a:rPr>
              <a:t>it</a:t>
            </a:r>
            <a:r>
              <a:rPr lang="en-US" altLang="en-US" sz="1000" dirty="0" smtClean="0">
                <a:solidFill>
                  <a:schemeClr val="tx1"/>
                </a:solidFill>
                <a:latin typeface="Times New Roman" panose="02020603050405020304" pitchFamily="18" charset="0"/>
                <a:cs typeface="Times New Roman" panose="02020603050405020304" pitchFamily="18" charset="0"/>
              </a:rPr>
              <a:t> log –</a:t>
            </a:r>
            <a:r>
              <a:rPr lang="en-US" altLang="en-US" sz="1000" dirty="0" err="1" smtClean="0">
                <a:solidFill>
                  <a:schemeClr val="tx1"/>
                </a:solidFill>
                <a:latin typeface="Times New Roman" panose="02020603050405020304" pitchFamily="18" charset="0"/>
                <a:cs typeface="Times New Roman" panose="02020603050405020304" pitchFamily="18" charset="0"/>
              </a:rPr>
              <a:t>oneline</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log --pretty=format:"%h %s" HEAD~3..HEAD</a:t>
            </a:r>
          </a:p>
        </p:txBody>
      </p:sp>
    </p:spTree>
    <p:extLst>
      <p:ext uri="{BB962C8B-B14F-4D97-AF65-F5344CB8AC3E}">
        <p14:creationId xmlns:p14="http://schemas.microsoft.com/office/powerpoint/2010/main" val="48378619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R</a:t>
            </a:r>
            <a:r>
              <a:rPr lang="en-US" b="1" dirty="0" smtClean="0">
                <a:solidFill>
                  <a:srgbClr val="0070C0"/>
                </a:solidFill>
                <a:effectLst>
                  <a:outerShdw blurRad="38100" dist="38100" dir="2700000" algn="tl">
                    <a:srgbClr val="000000">
                      <a:alpha val="43137"/>
                    </a:srgbClr>
                  </a:outerShdw>
                </a:effectLst>
                <a:latin typeface="Arial" charset="0"/>
                <a:cs typeface="Arial" charset="0"/>
              </a:rPr>
              <a:t>eferences</a:t>
            </a:r>
            <a:r>
              <a:rPr lang="en-US" dirty="0"/>
              <a:t/>
            </a:r>
            <a:br>
              <a:rPr lang="en-US" dirty="0"/>
            </a:b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6" name="Rectangle 15"/>
          <p:cNvSpPr/>
          <p:nvPr/>
        </p:nvSpPr>
        <p:spPr>
          <a:xfrm>
            <a:off x="956997" y="1554060"/>
            <a:ext cx="7147557" cy="4616648"/>
          </a:xfrm>
          <a:prstGeom prst="rect">
            <a:avLst/>
          </a:prstGeom>
          <a:solidFill>
            <a:schemeClr val="bg1"/>
          </a:solidFill>
        </p:spPr>
        <p:txBody>
          <a:bodyPr wrap="square">
            <a:spAutoFit/>
          </a:bodyPr>
          <a:lstStyle/>
          <a:p>
            <a:pPr lvl="0"/>
            <a:r>
              <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Practical Git Repository</a:t>
            </a:r>
            <a:r>
              <a:rPr lang="en-US" alt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altLang="en-US" sz="1400" dirty="0">
                <a:solidFill>
                  <a:schemeClr val="tx1"/>
                </a:solidFill>
                <a:latin typeface="Times New Roman" panose="02020603050405020304" pitchFamily="18" charset="0"/>
                <a:cs typeface="Times New Roman" panose="02020603050405020304" pitchFamily="18" charset="0"/>
                <a:hlinkClick r:id="rId2"/>
              </a:rPr>
              <a:t>https://</a:t>
            </a:r>
            <a:r>
              <a:rPr lang="en-US" altLang="en-US" sz="1400" dirty="0" smtClean="0">
                <a:solidFill>
                  <a:schemeClr val="tx1"/>
                </a:solidFill>
                <a:latin typeface="Times New Roman" panose="02020603050405020304" pitchFamily="18" charset="0"/>
                <a:cs typeface="Times New Roman" panose="02020603050405020304" pitchFamily="18" charset="0"/>
                <a:hlinkClick r:id="rId2"/>
              </a:rPr>
              <a:t>github.com/practicalgit</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lvl="0"/>
            <a:r>
              <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a:t>
            </a:r>
            <a:r>
              <a:rPr lang="en-US" alt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download</a:t>
            </a:r>
            <a:r>
              <a:rPr lang="en-US" altLang="en-US" sz="1400" dirty="0">
                <a:solidFill>
                  <a:schemeClr val="tx1"/>
                </a:solidFill>
                <a:latin typeface="Times New Roman" panose="02020603050405020304" pitchFamily="18" charset="0"/>
                <a:cs typeface="Times New Roman" panose="02020603050405020304" pitchFamily="18" charset="0"/>
              </a:rPr>
              <a:t>: </a:t>
            </a:r>
            <a:r>
              <a:rPr lang="en-US" altLang="en-US" sz="1400" dirty="0">
                <a:solidFill>
                  <a:schemeClr val="tx1"/>
                </a:solidFill>
                <a:latin typeface="Times New Roman" panose="02020603050405020304" pitchFamily="18" charset="0"/>
                <a:cs typeface="Times New Roman" panose="02020603050405020304" pitchFamily="18" charset="0"/>
                <a:hlinkClick r:id="rId3"/>
              </a:rPr>
              <a:t>https://git-scm.com/downloads</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lvl="0"/>
            <a:r>
              <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Documentation: </a:t>
            </a:r>
            <a:r>
              <a:rPr lang="en-US" altLang="en-US" sz="1400" dirty="0" smtClean="0">
                <a:solidFill>
                  <a:schemeClr val="tx1"/>
                </a:solidFill>
                <a:latin typeface="Times New Roman" panose="02020603050405020304" pitchFamily="18" charset="0"/>
                <a:cs typeface="Times New Roman" panose="02020603050405020304" pitchFamily="18" charset="0"/>
                <a:hlinkClick r:id="rId4"/>
              </a:rPr>
              <a:t>https</a:t>
            </a:r>
            <a:r>
              <a:rPr lang="en-US" altLang="en-US" sz="1400" dirty="0">
                <a:solidFill>
                  <a:schemeClr val="tx1"/>
                </a:solidFill>
                <a:latin typeface="Times New Roman" panose="02020603050405020304" pitchFamily="18" charset="0"/>
                <a:cs typeface="Times New Roman" panose="02020603050405020304" pitchFamily="18" charset="0"/>
                <a:hlinkClick r:id="rId4"/>
              </a:rPr>
              <a:t>://</a:t>
            </a:r>
            <a:r>
              <a:rPr lang="en-US" altLang="en-US" sz="1400" dirty="0" smtClean="0">
                <a:solidFill>
                  <a:schemeClr val="tx1"/>
                </a:solidFill>
                <a:latin typeface="Times New Roman" panose="02020603050405020304" pitchFamily="18" charset="0"/>
                <a:cs typeface="Times New Roman" panose="02020603050405020304" pitchFamily="18" charset="0"/>
                <a:hlinkClick r:id="rId4"/>
              </a:rPr>
              <a:t>git-scm.com/doc</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a:solidFill>
                <a:schemeClr val="tx1"/>
              </a:solidFill>
              <a:latin typeface="Times New Roman" panose="02020603050405020304" pitchFamily="18" charset="0"/>
              <a:cs typeface="Times New Roman" panose="02020603050405020304" pitchFamily="18" charset="0"/>
            </a:endParaRPr>
          </a:p>
          <a:p>
            <a:pPr lvl="0"/>
            <a:r>
              <a:rPr lang="en-US" alt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Pro: </a:t>
            </a:r>
            <a:r>
              <a:rPr lang="en-US" altLang="en-US" sz="1400" dirty="0">
                <a:solidFill>
                  <a:schemeClr val="tx1"/>
                </a:solidFill>
                <a:latin typeface="Times New Roman" panose="02020603050405020304" pitchFamily="18" charset="0"/>
                <a:cs typeface="Times New Roman" panose="02020603050405020304" pitchFamily="18" charset="0"/>
                <a:hlinkClick r:id="rId5"/>
              </a:rPr>
              <a:t>https://</a:t>
            </a:r>
            <a:r>
              <a:rPr lang="en-US" altLang="en-US" sz="1400" dirty="0" smtClean="0">
                <a:solidFill>
                  <a:schemeClr val="tx1"/>
                </a:solidFill>
                <a:latin typeface="Times New Roman" panose="02020603050405020304" pitchFamily="18" charset="0"/>
                <a:cs typeface="Times New Roman" panose="02020603050405020304" pitchFamily="18" charset="0"/>
                <a:hlinkClick r:id="rId5"/>
              </a:rPr>
              <a:t>progit2.s3.amazonaws.com/en/2015-10-08-0e4f1/progit-en.866.pdf</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a:solidFill>
                <a:schemeClr val="tx1"/>
              </a:solidFill>
              <a:latin typeface="Times New Roman" panose="02020603050405020304" pitchFamily="18" charset="0"/>
              <a:cs typeface="Times New Roman" panose="02020603050405020304" pitchFamily="18" charset="0"/>
            </a:endParaRPr>
          </a:p>
          <a:p>
            <a:pPr lvl="0"/>
            <a:r>
              <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Becoming a Git Guru: </a:t>
            </a:r>
            <a:r>
              <a:rPr lang="en-US" altLang="en-US" sz="1400" dirty="0" smtClean="0">
                <a:solidFill>
                  <a:schemeClr val="tx1"/>
                </a:solidFill>
                <a:latin typeface="Times New Roman" panose="02020603050405020304" pitchFamily="18" charset="0"/>
                <a:cs typeface="Times New Roman" panose="02020603050405020304" pitchFamily="18" charset="0"/>
                <a:hlinkClick r:id="rId6"/>
              </a:rPr>
              <a:t>https</a:t>
            </a:r>
            <a:r>
              <a:rPr lang="en-US" altLang="en-US" sz="1400" dirty="0">
                <a:solidFill>
                  <a:schemeClr val="tx1"/>
                </a:solidFill>
                <a:latin typeface="Times New Roman" panose="02020603050405020304" pitchFamily="18" charset="0"/>
                <a:cs typeface="Times New Roman" panose="02020603050405020304" pitchFamily="18" charset="0"/>
                <a:hlinkClick r:id="rId6"/>
              </a:rPr>
              <a:t>://</a:t>
            </a:r>
            <a:r>
              <a:rPr lang="en-US" altLang="en-US" sz="1400" dirty="0" smtClean="0">
                <a:solidFill>
                  <a:schemeClr val="tx1"/>
                </a:solidFill>
                <a:latin typeface="Times New Roman" panose="02020603050405020304" pitchFamily="18" charset="0"/>
                <a:cs typeface="Times New Roman" panose="02020603050405020304" pitchFamily="18" charset="0"/>
                <a:hlinkClick r:id="rId6"/>
              </a:rPr>
              <a:t>www.atlassian.com/git/tutorials</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a:solidFill>
                <a:schemeClr val="tx1"/>
              </a:solidFill>
              <a:latin typeface="Times New Roman" panose="02020603050405020304" pitchFamily="18" charset="0"/>
              <a:cs typeface="Times New Roman" panose="02020603050405020304" pitchFamily="18" charset="0"/>
            </a:endParaRPr>
          </a:p>
          <a:p>
            <a:pPr lvl="0"/>
            <a:r>
              <a:rPr lang="en-US" alt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GitHub:</a:t>
            </a:r>
            <a:r>
              <a:rPr lang="en-US" altLang="en-US" sz="1400" dirty="0">
                <a:solidFill>
                  <a:schemeClr val="tx1"/>
                </a:solidFill>
                <a:latin typeface="Times New Roman" panose="02020603050405020304" pitchFamily="18" charset="0"/>
                <a:cs typeface="Times New Roman" panose="02020603050405020304" pitchFamily="18" charset="0"/>
              </a:rPr>
              <a:t> </a:t>
            </a:r>
            <a:r>
              <a:rPr lang="en-US" altLang="en-US" sz="1400" dirty="0">
                <a:solidFill>
                  <a:schemeClr val="tx1"/>
                </a:solidFill>
                <a:latin typeface="Times New Roman" panose="02020603050405020304" pitchFamily="18" charset="0"/>
                <a:cs typeface="Times New Roman" panose="02020603050405020304" pitchFamily="18" charset="0"/>
                <a:hlinkClick r:id="rId7"/>
              </a:rPr>
              <a:t>https://</a:t>
            </a:r>
            <a:r>
              <a:rPr lang="en-US" altLang="en-US" sz="1400" dirty="0" smtClean="0">
                <a:solidFill>
                  <a:schemeClr val="tx1"/>
                </a:solidFill>
                <a:latin typeface="Times New Roman" panose="02020603050405020304" pitchFamily="18" charset="0"/>
                <a:cs typeface="Times New Roman" panose="02020603050405020304" pitchFamily="18" charset="0"/>
                <a:hlinkClick r:id="rId7"/>
              </a:rPr>
              <a:t>github.com</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a:solidFill>
                <a:schemeClr val="tx1"/>
              </a:solidFill>
              <a:latin typeface="Times New Roman" panose="02020603050405020304" pitchFamily="18" charset="0"/>
              <a:cs typeface="Times New Roman" panose="02020603050405020304" pitchFamily="18" charset="0"/>
            </a:endParaRPr>
          </a:p>
          <a:p>
            <a:pPr lvl="0"/>
            <a:r>
              <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GitHub Help</a:t>
            </a:r>
            <a:r>
              <a:rPr lang="en-US" altLang="en-US" sz="1400" dirty="0" smtClean="0">
                <a:solidFill>
                  <a:schemeClr val="tx1"/>
                </a:solidFill>
                <a:latin typeface="Times New Roman" panose="02020603050405020304" pitchFamily="18" charset="0"/>
                <a:cs typeface="Times New Roman" panose="02020603050405020304" pitchFamily="18" charset="0"/>
              </a:rPr>
              <a:t>: </a:t>
            </a:r>
            <a:r>
              <a:rPr lang="en-US" altLang="en-US" sz="1400" dirty="0" smtClean="0">
                <a:solidFill>
                  <a:schemeClr val="tx1"/>
                </a:solidFill>
                <a:latin typeface="Times New Roman" panose="02020603050405020304" pitchFamily="18" charset="0"/>
                <a:cs typeface="Times New Roman" panose="02020603050405020304" pitchFamily="18" charset="0"/>
                <a:hlinkClick r:id="rId8"/>
              </a:rPr>
              <a:t>https</a:t>
            </a:r>
            <a:r>
              <a:rPr lang="en-US" altLang="en-US" sz="1400" dirty="0">
                <a:solidFill>
                  <a:schemeClr val="tx1"/>
                </a:solidFill>
                <a:latin typeface="Times New Roman" panose="02020603050405020304" pitchFamily="18" charset="0"/>
                <a:cs typeface="Times New Roman" panose="02020603050405020304" pitchFamily="18" charset="0"/>
                <a:hlinkClick r:id="rId8"/>
              </a:rPr>
              <a:t>://help.github.com/</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 Tutorial: </a:t>
            </a:r>
            <a:r>
              <a:rPr lang="en-US" altLang="en-US" sz="1400" dirty="0">
                <a:solidFill>
                  <a:schemeClr val="tx1"/>
                </a:solidFill>
                <a:latin typeface="Times New Roman" panose="02020603050405020304" pitchFamily="18" charset="0"/>
                <a:cs typeface="Times New Roman" panose="02020603050405020304" pitchFamily="18" charset="0"/>
                <a:hlinkClick r:id="rId9"/>
              </a:rPr>
              <a:t>http://www.vogella.com/tutorials/Git/article.html</a:t>
            </a:r>
            <a:endParaRPr lang="en-US" altLang="en-US" sz="1400" dirty="0">
              <a:solidFill>
                <a:schemeClr val="tx1"/>
              </a:solidFill>
              <a:latin typeface="Times New Roman" panose="02020603050405020304" pitchFamily="18" charset="0"/>
              <a:cs typeface="Times New Roman" panose="02020603050405020304" pitchFamily="18" charset="0"/>
            </a:endParaRPr>
          </a:p>
          <a:p>
            <a:endParaRPr lang="en-US" alt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Getting Git Right: </a:t>
            </a:r>
            <a:r>
              <a:rPr lang="en-US" altLang="en-US" sz="1400" dirty="0">
                <a:solidFill>
                  <a:schemeClr val="tx1"/>
                </a:solidFill>
                <a:latin typeface="Times New Roman" panose="02020603050405020304" pitchFamily="18" charset="0"/>
                <a:cs typeface="Times New Roman" panose="02020603050405020304" pitchFamily="18" charset="0"/>
                <a:hlinkClick r:id="rId10"/>
              </a:rPr>
              <a:t>https://www.atlassian.com/git</a:t>
            </a:r>
            <a:r>
              <a:rPr lang="en-US" altLang="en-US" sz="1400" dirty="0" smtClean="0">
                <a:solidFill>
                  <a:schemeClr val="tx1"/>
                </a:solidFill>
                <a:latin typeface="Times New Roman" panose="02020603050405020304" pitchFamily="18" charset="0"/>
                <a:cs typeface="Times New Roman" panose="02020603050405020304" pitchFamily="18" charset="0"/>
                <a:hlinkClick r:id="rId10"/>
              </a:rPr>
              <a:t>/</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endParaRPr lang="en-US" alt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 Cheat Sheet: </a:t>
            </a:r>
            <a:r>
              <a:rPr lang="en-US" sz="1400" dirty="0">
                <a:solidFill>
                  <a:schemeClr val="tx1"/>
                </a:solidFill>
                <a:latin typeface="Times New Roman" panose="02020603050405020304" pitchFamily="18" charset="0"/>
                <a:cs typeface="Times New Roman" panose="02020603050405020304" pitchFamily="18" charset="0"/>
                <a:hlinkClick r:id="rId11"/>
              </a:rPr>
              <a:t>http://developer.exoplatform.org/docs/scm/git/cheatsheet</a:t>
            </a:r>
            <a:r>
              <a:rPr lang="en-US" sz="1400" dirty="0" smtClean="0">
                <a:hlinkClick r:id="rId11"/>
              </a:rPr>
              <a:t>/</a:t>
            </a:r>
            <a:endParaRPr lang="en-US" sz="1400" dirty="0" smtClean="0"/>
          </a:p>
          <a:p>
            <a:endParaRPr lang="en-US" sz="1400" dirty="0"/>
          </a:p>
          <a:p>
            <a:r>
              <a:rPr 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for Scientists: </a:t>
            </a:r>
            <a:r>
              <a:rPr lang="en-US" sz="1400" dirty="0">
                <a:solidFill>
                  <a:schemeClr val="tx1"/>
                </a:solidFill>
                <a:latin typeface="Times New Roman" panose="02020603050405020304" pitchFamily="18" charset="0"/>
                <a:cs typeface="Times New Roman" panose="02020603050405020304" pitchFamily="18" charset="0"/>
                <a:hlinkClick r:id="rId12"/>
              </a:rPr>
              <a:t>http://nyuccl.org/pages/gittutorial</a:t>
            </a:r>
            <a:r>
              <a:rPr lang="en-US" sz="1400" dirty="0" smtClean="0">
                <a:solidFill>
                  <a:schemeClr val="tx1"/>
                </a:solidFill>
                <a:latin typeface="Times New Roman" panose="02020603050405020304" pitchFamily="18" charset="0"/>
                <a:cs typeface="Times New Roman" panose="02020603050405020304" pitchFamily="18" charset="0"/>
                <a:hlinkClick r:id="rId12"/>
              </a:rPr>
              <a:t>/</a:t>
            </a:r>
            <a:endParaRPr lang="en-US" altLang="en-US"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89962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2"/>
          <p:cNvSpPr txBox="1">
            <a:spLocks noGrp="1" noChangeArrowheads="1"/>
          </p:cNvSpPr>
          <p:nvPr/>
        </p:nvSpPr>
        <p:spPr bwMode="black">
          <a:xfrm>
            <a:off x="8101013" y="6500813"/>
            <a:ext cx="1006475" cy="320675"/>
          </a:xfrm>
          <a:prstGeom prst="rect">
            <a:avLst/>
          </a:prstGeom>
          <a:noFill/>
          <a:ln w="9525">
            <a:noFill/>
            <a:miter lim="800000"/>
            <a:headEnd/>
            <a:tailEnd/>
          </a:ln>
        </p:spPr>
        <p:txBody>
          <a:bodyPr/>
          <a:lstStyle/>
          <a:p>
            <a:pPr algn="r" rtl="1">
              <a:spcBef>
                <a:spcPct val="50000"/>
              </a:spcBef>
            </a:pPr>
            <a:fld id="{A70C78A8-F49F-424F-A38A-F63D162EEC98}" type="slidenum">
              <a:rPr lang="he-IL" sz="1000" b="1">
                <a:solidFill>
                  <a:srgbClr val="FFFFFF"/>
                </a:solidFill>
              </a:rPr>
              <a:pPr algn="r" rtl="1">
                <a:spcBef>
                  <a:spcPct val="50000"/>
                </a:spcBef>
              </a:pPr>
              <a:t>68</a:t>
            </a:fld>
            <a:endParaRPr lang="en-US" sz="1000" b="1">
              <a:solidFill>
                <a:srgbClr val="FFFFFF"/>
              </a:solidFill>
            </a:endParaRPr>
          </a:p>
        </p:txBody>
      </p:sp>
      <p:pic>
        <p:nvPicPr>
          <p:cNvPr id="635907" name="Picture 14"/>
          <p:cNvPicPr>
            <a:picLocks noChangeAspect="1" noChangeArrowheads="1"/>
          </p:cNvPicPr>
          <p:nvPr/>
        </p:nvPicPr>
        <p:blipFill>
          <a:blip r:embed="rId2"/>
          <a:srcRect/>
          <a:stretch>
            <a:fillRect/>
          </a:stretch>
        </p:blipFill>
        <p:spPr bwMode="auto">
          <a:xfrm>
            <a:off x="6884988" y="860425"/>
            <a:ext cx="1481137" cy="1481138"/>
          </a:xfrm>
          <a:prstGeom prst="rect">
            <a:avLst/>
          </a:prstGeom>
          <a:noFill/>
          <a:ln w="9525" algn="ctr">
            <a:solidFill>
              <a:srgbClr val="ADB7FD"/>
            </a:solidFill>
            <a:miter lim="800000"/>
            <a:headEnd/>
            <a:tailEnd/>
          </a:ln>
          <a:effectLst>
            <a:outerShdw dist="107763" dir="2700000" algn="ctr" rotWithShape="0">
              <a:srgbClr val="808080">
                <a:alpha val="50000"/>
              </a:srgbClr>
            </a:outerShdw>
          </a:effectLst>
          <a:extLst/>
        </p:spPr>
      </p:pic>
      <p:sp>
        <p:nvSpPr>
          <p:cNvPr id="869401" name="Rectangle 25"/>
          <p:cNvSpPr>
            <a:spLocks noChangeArrowheads="1"/>
          </p:cNvSpPr>
          <p:nvPr/>
        </p:nvSpPr>
        <p:spPr bwMode="auto">
          <a:xfrm>
            <a:off x="3282643" y="3054350"/>
            <a:ext cx="2492990" cy="668034"/>
          </a:xfrm>
          <a:prstGeom prst="rect">
            <a:avLst/>
          </a:prstGeom>
          <a:noFill/>
          <a:ln>
            <a:noFill/>
          </a:ln>
          <a:effectLst>
            <a:prstShdw prst="shdw17" dist="17961" dir="2700000">
              <a:schemeClr val="accent1">
                <a:gamma/>
                <a:shade val="60000"/>
                <a:invGamma/>
              </a:schemeClr>
            </a:prstShdw>
          </a:effectLst>
          <a:extLst/>
        </p:spPr>
        <p:txBody>
          <a:bodyPr wrap="none" tIns="18000">
            <a:spAutoFit/>
          </a:bodyPr>
          <a:lstStyle/>
          <a:p>
            <a:pPr algn="ctr">
              <a:lnSpc>
                <a:spcPct val="120000"/>
              </a:lnSpc>
              <a:spcBef>
                <a:spcPct val="50000"/>
              </a:spcBef>
              <a:defRPr/>
            </a:pPr>
            <a:r>
              <a:rPr lang="en-US" sz="3600" b="1" dirty="0">
                <a:solidFill>
                  <a:srgbClr val="0070C0"/>
                </a:solidFill>
                <a:effectLst>
                  <a:outerShdw blurRad="38100" dist="38100" dir="2700000" algn="tl">
                    <a:srgbClr val="000000">
                      <a:alpha val="43137"/>
                    </a:srgbClr>
                  </a:outerShdw>
                </a:effectLst>
              </a:rPr>
              <a:t>Thank </a:t>
            </a:r>
            <a:r>
              <a:rPr lang="en-US" sz="3600" b="1" dirty="0" smtClean="0">
                <a:solidFill>
                  <a:srgbClr val="0070C0"/>
                </a:solidFill>
                <a:effectLst>
                  <a:outerShdw blurRad="38100" dist="38100" dir="2700000" algn="tl">
                    <a:srgbClr val="000000">
                      <a:alpha val="43137"/>
                    </a:srgbClr>
                  </a:outerShdw>
                </a:effectLst>
              </a:rPr>
              <a:t>you</a:t>
            </a:r>
            <a:endParaRPr lang="en-US" sz="3600" b="1" dirty="0">
              <a:solidFill>
                <a:srgbClr val="0070C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Motivation – Distribution</a:t>
            </a:r>
          </a:p>
        </p:txBody>
      </p:sp>
      <p:pic>
        <p:nvPicPr>
          <p:cNvPr id="4" name="Picture 3"/>
          <p:cNvPicPr>
            <a:picLocks noChangeAspect="1"/>
          </p:cNvPicPr>
          <p:nvPr/>
        </p:nvPicPr>
        <p:blipFill>
          <a:blip r:embed="rId2"/>
          <a:stretch>
            <a:fillRect/>
          </a:stretch>
        </p:blipFill>
        <p:spPr>
          <a:xfrm>
            <a:off x="1344324" y="2273878"/>
            <a:ext cx="5829300" cy="2171700"/>
          </a:xfrm>
          <a:prstGeom prst="rect">
            <a:avLst/>
          </a:prstGeom>
        </p:spPr>
      </p:pic>
      <p:sp>
        <p:nvSpPr>
          <p:cNvPr id="7" name="Rectangle 6"/>
          <p:cNvSpPr/>
          <p:nvPr/>
        </p:nvSpPr>
        <p:spPr bwMode="auto">
          <a:xfrm>
            <a:off x="1582449" y="3048000"/>
            <a:ext cx="5444836" cy="450273"/>
          </a:xfrm>
          <a:prstGeom prst="rect">
            <a:avLst/>
          </a:prstGeom>
          <a:solidFill>
            <a:schemeClr val="accent6">
              <a:lumMod val="20000"/>
              <a:lumOff val="80000"/>
              <a:alpha val="43137"/>
            </a:schemeClr>
          </a:solidFill>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noFill/>
              <a:effectLst/>
              <a:latin typeface="Arial" pitchFamily="34" charset="0"/>
            </a:endParaRPr>
          </a:p>
        </p:txBody>
      </p:sp>
      <p:sp>
        <p:nvSpPr>
          <p:cNvPr id="9" name="Rectangle 8"/>
          <p:cNvSpPr/>
          <p:nvPr/>
        </p:nvSpPr>
        <p:spPr bwMode="auto">
          <a:xfrm>
            <a:off x="1582449" y="3945514"/>
            <a:ext cx="5444836" cy="450273"/>
          </a:xfrm>
          <a:prstGeom prst="rect">
            <a:avLst/>
          </a:prstGeom>
          <a:solidFill>
            <a:schemeClr val="accent3">
              <a:lumMod val="20000"/>
              <a:lumOff val="80000"/>
              <a:alpha val="43137"/>
            </a:schemeClr>
          </a:solidFill>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rgbClr val="FFCC99"/>
              </a:solidFill>
              <a:effectLst/>
              <a:latin typeface="Arial" pitchFamily="34" charset="0"/>
            </a:endParaRPr>
          </a:p>
        </p:txBody>
      </p:sp>
      <p:sp>
        <p:nvSpPr>
          <p:cNvPr id="8" name="TextBox 7"/>
          <p:cNvSpPr txBox="1"/>
          <p:nvPr/>
        </p:nvSpPr>
        <p:spPr>
          <a:xfrm>
            <a:off x="7027285" y="3075358"/>
            <a:ext cx="838200" cy="307777"/>
          </a:xfrm>
          <a:prstGeom prst="rect">
            <a:avLst/>
          </a:prstGeom>
          <a:noFill/>
        </p:spPr>
        <p:txBody>
          <a:bodyPr wrap="square" rtlCol="0">
            <a:spAutoFit/>
          </a:bodyPr>
          <a:lstStyle/>
          <a:p>
            <a:r>
              <a:rPr lang="en-US" sz="1400" b="1" dirty="0" smtClean="0">
                <a:solidFill>
                  <a:schemeClr val="tx1"/>
                </a:solidFill>
              </a:rPr>
              <a:t>Alpha </a:t>
            </a:r>
            <a:endParaRPr lang="en-US" sz="1400" b="1" dirty="0">
              <a:solidFill>
                <a:schemeClr val="tx1"/>
              </a:solidFill>
            </a:endParaRPr>
          </a:p>
        </p:txBody>
      </p:sp>
      <p:sp>
        <p:nvSpPr>
          <p:cNvPr id="11" name="TextBox 10"/>
          <p:cNvSpPr txBox="1"/>
          <p:nvPr/>
        </p:nvSpPr>
        <p:spPr>
          <a:xfrm>
            <a:off x="7100455" y="3945514"/>
            <a:ext cx="838200" cy="307777"/>
          </a:xfrm>
          <a:prstGeom prst="rect">
            <a:avLst/>
          </a:prstGeom>
          <a:noFill/>
        </p:spPr>
        <p:txBody>
          <a:bodyPr wrap="square" rtlCol="0">
            <a:spAutoFit/>
          </a:bodyPr>
          <a:lstStyle/>
          <a:p>
            <a:r>
              <a:rPr lang="en-US" sz="1400" b="1" dirty="0" smtClean="0">
                <a:solidFill>
                  <a:schemeClr val="tx1"/>
                </a:solidFill>
              </a:rPr>
              <a:t>Beta</a:t>
            </a:r>
            <a:endParaRPr lang="en-US" sz="1400" b="1" dirty="0">
              <a:solidFill>
                <a:schemeClr val="tx1"/>
              </a:solidFill>
            </a:endParaRPr>
          </a:p>
        </p:txBody>
      </p:sp>
    </p:spTree>
    <p:extLst>
      <p:ext uri="{BB962C8B-B14F-4D97-AF65-F5344CB8AC3E}">
        <p14:creationId xmlns:p14="http://schemas.microsoft.com/office/powerpoint/2010/main" val="25110264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Agenda</a:t>
            </a:r>
          </a:p>
        </p:txBody>
      </p:sp>
      <p:sp>
        <p:nvSpPr>
          <p:cNvPr id="3" name="Rectangle 2"/>
          <p:cNvSpPr/>
          <p:nvPr/>
        </p:nvSpPr>
        <p:spPr>
          <a:xfrm>
            <a:off x="854361" y="1440175"/>
            <a:ext cx="1883849" cy="2585323"/>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Motivation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rgbClr val="C00000"/>
                </a:solidFill>
              </a:rPr>
              <a:t>Git Overview</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Internals</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GitHub</a:t>
            </a:r>
            <a:endParaRPr lang="en-US" sz="1800" b="1" dirty="0">
              <a:solidFill>
                <a:schemeClr val="tx1"/>
              </a:solidFill>
            </a:endParaRP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Practices</a:t>
            </a:r>
            <a:endParaRPr lang="en-US" sz="1800" b="1" dirty="0">
              <a:solidFill>
                <a:schemeClr val="tx1"/>
              </a:solidFill>
            </a:endParaRPr>
          </a:p>
        </p:txBody>
      </p:sp>
    </p:spTree>
    <p:extLst>
      <p:ext uri="{BB962C8B-B14F-4D97-AF65-F5344CB8AC3E}">
        <p14:creationId xmlns:p14="http://schemas.microsoft.com/office/powerpoint/2010/main" val="35250318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a:t>
            </a:r>
            <a:r>
              <a:rPr lang="en-US" b="1" dirty="0"/>
              <a:t/>
            </a:r>
            <a:br>
              <a:rPr lang="en-US" b="1" dirty="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4" name="Rectangle 3"/>
          <p:cNvSpPr/>
          <p:nvPr/>
        </p:nvSpPr>
        <p:spPr>
          <a:xfrm>
            <a:off x="854361" y="1440175"/>
            <a:ext cx="3666388" cy="2585323"/>
          </a:xfrm>
          <a:prstGeom prst="rect">
            <a:avLst/>
          </a:prstGeom>
        </p:spPr>
        <p:txBody>
          <a:bodyPr wrap="none">
            <a:spAutoFit/>
          </a:bodyPr>
          <a:lstStyle/>
          <a:p>
            <a:pPr marL="285750" indent="-285750">
              <a:buFont typeface="Wingdings" panose="05000000000000000000" pitchFamily="2" charset="2"/>
              <a:buChar char="ü"/>
            </a:pPr>
            <a:r>
              <a:rPr lang="en-US" sz="1800" b="1" dirty="0" smtClean="0">
                <a:solidFill>
                  <a:schemeClr val="tx1"/>
                </a:solidFill>
              </a:rPr>
              <a:t>Git History</a:t>
            </a:r>
          </a:p>
          <a:p>
            <a:pPr marL="285750" indent="-285750">
              <a:buFont typeface="Wingdings" panose="05000000000000000000" pitchFamily="2" charset="2"/>
              <a:buChar char="ü"/>
            </a:pPr>
            <a:endParaRPr lang="en-US" sz="1800" b="1" dirty="0" smtClean="0">
              <a:solidFill>
                <a:schemeClr val="tx1"/>
              </a:solidFill>
            </a:endParaRPr>
          </a:p>
          <a:p>
            <a:pPr marL="285750" indent="-285750">
              <a:buFont typeface="Wingdings" panose="05000000000000000000" pitchFamily="2" charset="2"/>
              <a:buChar char="ü"/>
            </a:pPr>
            <a:r>
              <a:rPr lang="en-US" sz="1800" b="1" dirty="0" smtClean="0">
                <a:solidFill>
                  <a:schemeClr val="tx1"/>
                </a:solidFill>
              </a:rPr>
              <a:t>Git Version control System</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adding </a:t>
            </a:r>
            <a:r>
              <a:rPr lang="en-US" sz="1800" b="1" dirty="0">
                <a:solidFill>
                  <a:schemeClr val="tx1"/>
                </a:solidFill>
              </a:rPr>
              <a:t>to a Git repository</a:t>
            </a:r>
            <a:endParaRPr lang="en-US" sz="1800" b="1" dirty="0" smtClean="0">
              <a:solidFill>
                <a:schemeClr val="tx1"/>
              </a:solidFill>
            </a:endParaRP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Snapshots</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Distribution</a:t>
            </a:r>
            <a:endParaRPr lang="en-US" sz="1800" b="1" dirty="0">
              <a:solidFill>
                <a:schemeClr val="tx1"/>
              </a:solidFill>
            </a:endParaRPr>
          </a:p>
        </p:txBody>
      </p:sp>
    </p:spTree>
    <p:extLst>
      <p:ext uri="{BB962C8B-B14F-4D97-AF65-F5344CB8AC3E}">
        <p14:creationId xmlns:p14="http://schemas.microsoft.com/office/powerpoint/2010/main" val="2458748954"/>
      </p:ext>
    </p:extLst>
  </p:cSld>
  <p:clrMapOvr>
    <a:masterClrMapping/>
  </p:clrMapOvr>
  <p:timing>
    <p:tnLst>
      <p:par>
        <p:cTn id="1" dur="indefinite" restart="never" nodeType="tmRoot"/>
      </p:par>
    </p:tnLst>
  </p:timing>
</p:sld>
</file>

<file path=ppt/theme/_rels/them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image" Target="../media/image4.jpeg"/></Relationships>
</file>

<file path=ppt/theme/_rels/them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image" Target="../media/image4.jpeg"/></Relationships>
</file>

<file path=ppt/theme/_rels/theme6.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1_10 September 2009">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1_10 September 200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pitchFamily="34" charset="0"/>
          </a:defRPr>
        </a:defPPr>
      </a:lstStyle>
    </a:lnDef>
  </a:objectDefaults>
  <a:extraClrSchemeLst>
    <a:extraClrScheme>
      <a:clrScheme name="1_10 September 2009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10 September 2009">
  <a:themeElements>
    <a:clrScheme name="2_10 September 2009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fontScheme name="2_10 September 2009">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10 September 2009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3_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pectrum">
  <a:themeElements>
    <a:clrScheme name="Spectrum">
      <a:dk1>
        <a:sysClr val="windowText" lastClr="000000"/>
      </a:dk1>
      <a:lt1>
        <a:sysClr val="window" lastClr="FFFFFF"/>
      </a:lt1>
      <a:dk2>
        <a:srgbClr val="252731"/>
      </a:dk2>
      <a:lt2>
        <a:srgbClr val="EAE7E4"/>
      </a:lt2>
      <a:accent1>
        <a:srgbClr val="990000"/>
      </a:accent1>
      <a:accent2>
        <a:srgbClr val="FF6600"/>
      </a:accent2>
      <a:accent3>
        <a:srgbClr val="FFBA00"/>
      </a:accent3>
      <a:accent4>
        <a:srgbClr val="99CC00"/>
      </a:accent4>
      <a:accent5>
        <a:srgbClr val="528A02"/>
      </a:accent5>
      <a:accent6>
        <a:srgbClr val="333333"/>
      </a:accent6>
      <a:hlink>
        <a:srgbClr val="660000"/>
      </a:hlink>
      <a:folHlink>
        <a:srgbClr val="CC3300"/>
      </a:folHlink>
    </a:clrScheme>
    <a:fontScheme name="Spectrum">
      <a:majorFont>
        <a:latin typeface="Corbel"/>
        <a:ea typeface=""/>
        <a:cs typeface=""/>
        <a:font script="Jpan" typeface="ＭＳ ゴシック"/>
      </a:majorFont>
      <a:minorFont>
        <a:latin typeface="Calibri"/>
        <a:ea typeface=""/>
        <a:cs typeface=""/>
        <a:font script="Jpan" typeface="ＭＳ ゴシック"/>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ＭＳ 明朝"/>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25727</TotalTime>
  <Words>4157</Words>
  <Application>Microsoft Office PowerPoint</Application>
  <PresentationFormat>On-screen Show (4:3)</PresentationFormat>
  <Paragraphs>771</Paragraphs>
  <Slides>68</Slides>
  <Notes>1</Notes>
  <HiddenSlides>1</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68</vt:i4>
      </vt:variant>
    </vt:vector>
  </HeadingPairs>
  <TitlesOfParts>
    <vt:vector size="89" baseType="lpstr">
      <vt:lpstr>MS PGothic</vt:lpstr>
      <vt:lpstr>MS PGothic</vt:lpstr>
      <vt:lpstr>Arial</vt:lpstr>
      <vt:lpstr>Bookman Old Style</vt:lpstr>
      <vt:lpstr>Calibri</vt:lpstr>
      <vt:lpstr>Consolas</vt:lpstr>
      <vt:lpstr>Corbel</vt:lpstr>
      <vt:lpstr>Courier New</vt:lpstr>
      <vt:lpstr>Gill Sans MT</vt:lpstr>
      <vt:lpstr>Helvetica</vt:lpstr>
      <vt:lpstr>Helvetica Neue</vt:lpstr>
      <vt:lpstr>Times New Roman</vt:lpstr>
      <vt:lpstr>Wingdings</vt:lpstr>
      <vt:lpstr>Wingdings 2</vt:lpstr>
      <vt:lpstr>Wingdings 3</vt:lpstr>
      <vt:lpstr>1_10 September 2009</vt:lpstr>
      <vt:lpstr>2_10 September 2009</vt:lpstr>
      <vt:lpstr>Median</vt:lpstr>
      <vt:lpstr>3_Median</vt:lpstr>
      <vt:lpstr>Spectrum</vt:lpstr>
      <vt:lpstr>Origin</vt:lpstr>
      <vt:lpstr>Practical Git Guide</vt:lpstr>
      <vt:lpstr>Agenda</vt:lpstr>
      <vt:lpstr>Motivation</vt:lpstr>
      <vt:lpstr>Motivation – Version Control</vt:lpstr>
      <vt:lpstr>Motivation – Backup</vt:lpstr>
      <vt:lpstr>Motivation – Collaboration</vt:lpstr>
      <vt:lpstr>Motivation – Distribution</vt:lpstr>
      <vt:lpstr>Agenda</vt:lpstr>
      <vt:lpstr>Git Overview </vt:lpstr>
      <vt:lpstr>Git Overview -  History</vt:lpstr>
      <vt:lpstr>Git Overview -  Git point of view on any project’s files </vt:lpstr>
      <vt:lpstr>Git Overview – recording changes to the repository</vt:lpstr>
      <vt:lpstr>Git Overview – 3 states</vt:lpstr>
      <vt:lpstr>Git Overview -  Snapshots not differences</vt:lpstr>
      <vt:lpstr>Git Overview -  Adding to a Git repository</vt:lpstr>
      <vt:lpstr>Git Overview -  Snapshots (Commits) </vt:lpstr>
      <vt:lpstr>Git Overview -  Data transport workflow</vt:lpstr>
      <vt:lpstr>Git Overview -  Workflow example</vt:lpstr>
      <vt:lpstr>Git Overview -  Summary of Git Terminology</vt:lpstr>
      <vt:lpstr>Git Overview -  Summary of Git Terminology</vt:lpstr>
      <vt:lpstr>Git Overview - Commands </vt:lpstr>
      <vt:lpstr>Agenda</vt:lpstr>
      <vt:lpstr>Git Internals </vt:lpstr>
      <vt:lpstr>Git Internals -  .git</vt:lpstr>
      <vt:lpstr>Git Internals – What is Trees and Blobs really ?</vt:lpstr>
      <vt:lpstr>Git Internals – What is Trees and Blobs really ?</vt:lpstr>
      <vt:lpstr>Git Internals – What is Commit really ?</vt:lpstr>
      <vt:lpstr>Git Internals -  What is Commit really ?</vt:lpstr>
      <vt:lpstr>Git Internals – What is Commit really ?</vt:lpstr>
      <vt:lpstr>Git Internals -  What is Commit really ?</vt:lpstr>
      <vt:lpstr>Git Internals -  What is Branch really ?</vt:lpstr>
      <vt:lpstr>Git Internals – What is Branch really ?</vt:lpstr>
      <vt:lpstr>Git Internals – What is Tag really ?  </vt:lpstr>
      <vt:lpstr>Git Internals – What is Tag really ?  </vt:lpstr>
      <vt:lpstr>Agenda</vt:lpstr>
      <vt:lpstr>GitHub : Set Up Git </vt:lpstr>
      <vt:lpstr>GitHub: Generating SSH keys  </vt:lpstr>
      <vt:lpstr>GitHub : Creating Account </vt:lpstr>
      <vt:lpstr>GitHub : Verifying Account </vt:lpstr>
      <vt:lpstr>GitHub: Creating first repository </vt:lpstr>
      <vt:lpstr>Agenda</vt:lpstr>
      <vt:lpstr>Practice 1: Introduction </vt:lpstr>
      <vt:lpstr>Practice 2: Commit References </vt:lpstr>
      <vt:lpstr>Practice 3:  Recording Changes to the Repository</vt:lpstr>
      <vt:lpstr>Practice 4:  Getting Git Repository</vt:lpstr>
      <vt:lpstr>Practice 5:  Working with Remotes </vt:lpstr>
      <vt:lpstr>Practice 6:  Tags </vt:lpstr>
      <vt:lpstr>Practice 7:  Git Aliases </vt:lpstr>
      <vt:lpstr>Practice 8:  Branching</vt:lpstr>
      <vt:lpstr>Practice 8:  Branching</vt:lpstr>
      <vt:lpstr>Practice 8: Branching </vt:lpstr>
      <vt:lpstr>Practice 8: Branching </vt:lpstr>
      <vt:lpstr>Practice 8: Branching </vt:lpstr>
      <vt:lpstr>Practice 9:  Branch Management </vt:lpstr>
      <vt:lpstr>Practice 10:  Basic Merging </vt:lpstr>
      <vt:lpstr>Practice 11:  Rebase </vt:lpstr>
      <vt:lpstr>Practice 11:  Rebase </vt:lpstr>
      <vt:lpstr>Practice 12:  More interesting Rebase </vt:lpstr>
      <vt:lpstr>Practice 12:  More interesting Rebase </vt:lpstr>
      <vt:lpstr>Practice 13:  Stashing and Cleaning  </vt:lpstr>
      <vt:lpstr>Practice 14:  Reset Demystified  </vt:lpstr>
      <vt:lpstr>Practice 15:  Reset Demystified  </vt:lpstr>
      <vt:lpstr>Practice 15:  Reset Demystified  </vt:lpstr>
      <vt:lpstr>Practice 15:  Reset Demystified  </vt:lpstr>
      <vt:lpstr>Practice 16:  Handling concurrent remote commits </vt:lpstr>
      <vt:lpstr>Practice 17:  Squashing   </vt:lpstr>
      <vt:lpstr>References   </vt:lpstr>
      <vt:lpstr>PowerPoint Presentation</vt:lpstr>
    </vt:vector>
  </TitlesOfParts>
  <Company>IBM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Big Data</dc:title>
  <dc:creator>Labuser</dc:creator>
  <cp:lastModifiedBy>Yura Zharkovsky</cp:lastModifiedBy>
  <cp:revision>1337</cp:revision>
  <dcterms:created xsi:type="dcterms:W3CDTF">2012-07-16T01:24:37Z</dcterms:created>
  <dcterms:modified xsi:type="dcterms:W3CDTF">2015-11-19T18:36:51Z</dcterms:modified>
</cp:coreProperties>
</file>